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 id="2147483667" r:id="rId5"/>
  </p:sldMasterIdLst>
  <p:notesMasterIdLst>
    <p:notesMasterId r:id="rId35"/>
  </p:notesMasterIdLst>
  <p:sldIdLst>
    <p:sldId id="256" r:id="rId6"/>
    <p:sldId id="257" r:id="rId7"/>
    <p:sldId id="282" r:id="rId8"/>
    <p:sldId id="290" r:id="rId9"/>
    <p:sldId id="284" r:id="rId10"/>
    <p:sldId id="294" r:id="rId11"/>
    <p:sldId id="292" r:id="rId12"/>
    <p:sldId id="295" r:id="rId13"/>
    <p:sldId id="286" r:id="rId14"/>
    <p:sldId id="296" r:id="rId15"/>
    <p:sldId id="299" r:id="rId16"/>
    <p:sldId id="308" r:id="rId17"/>
    <p:sldId id="297" r:id="rId18"/>
    <p:sldId id="298" r:id="rId19"/>
    <p:sldId id="300" r:id="rId20"/>
    <p:sldId id="301" r:id="rId21"/>
    <p:sldId id="302" r:id="rId22"/>
    <p:sldId id="303" r:id="rId23"/>
    <p:sldId id="304" r:id="rId24"/>
    <p:sldId id="306" r:id="rId25"/>
    <p:sldId id="307" r:id="rId26"/>
    <p:sldId id="305" r:id="rId27"/>
    <p:sldId id="311" r:id="rId28"/>
    <p:sldId id="309" r:id="rId29"/>
    <p:sldId id="268" r:id="rId30"/>
    <p:sldId id="312" r:id="rId31"/>
    <p:sldId id="289" r:id="rId32"/>
    <p:sldId id="267" r:id="rId33"/>
    <p:sldId id="288" r:id="rId34"/>
  </p:sldIdLst>
  <p:sldSz cx="12192000" cy="6858000"/>
  <p:notesSz cx="6858000" cy="9144000"/>
  <p:embeddedFontLst>
    <p:embeddedFont>
      <p:font typeface="Comic Sans MS" panose="030F0702030302020204" pitchFamily="66" charset="0"/>
      <p:regular r:id="rId36"/>
      <p:bold r:id="rId37"/>
      <p:italic r:id="rId38"/>
      <p:boldItalic r:id="rId39"/>
    </p:embeddedFont>
    <p:embeddedFont>
      <p:font typeface="Open Sans" panose="020B0606030504020204" pitchFamily="34" charset="0"/>
      <p:regular r:id="rId40"/>
      <p:bold r:id="rId41"/>
      <p:italic r:id="rId42"/>
      <p:boldItalic r:id="rId43"/>
    </p:embeddedFont>
    <p:embeddedFont>
      <p:font typeface="Quattrocento Sans" panose="020B0502050000020003"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8" roundtripDataSignature="AMtx7miTpKZIAII+jblY71HfEYJfSKfZl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8012"/>
    <a:srgbClr val="FC04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2697E0-8E13-469B-A317-FA6E4A0E500A}" v="113" dt="2025-01-09T06:11:42.6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332" autoAdjust="0"/>
  </p:normalViewPr>
  <p:slideViewPr>
    <p:cSldViewPr snapToGrid="0">
      <p:cViewPr varScale="1">
        <p:scale>
          <a:sx n="80" d="100"/>
          <a:sy n="80" d="100"/>
        </p:scale>
        <p:origin x="16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1.fntdata"/><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9.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43" Type="http://schemas.openxmlformats.org/officeDocument/2006/relationships/font" Target="fonts/font8.fntdata"/><Relationship Id="rId48" Type="http://customschemas.google.com/relationships/presentationmetadata" Target="metadata"/><Relationship Id="rId8" Type="http://schemas.openxmlformats.org/officeDocument/2006/relationships/slide" Target="slides/slide3.xml"/><Relationship Id="rId51"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notes"/>
          <p:cNvSpPr>
            <a:spLocks noGrp="1" noRot="1" noChangeAspect="1"/>
          </p:cNvSpPr>
          <p:nvPr>
            <p:ph type="sldImg" idx="2"/>
          </p:nvPr>
        </p:nvSpPr>
        <p:spPr>
          <a:xfrm>
            <a:off x="2825750" y="566738"/>
            <a:ext cx="5043488" cy="28368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3D1F3ED2-CCE2-C003-E4B6-70CC19798625}"/>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785E92D2-7FBF-571B-DB3E-7ADA906DBFB1}"/>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E3530FBA-A16D-926C-0E96-F3E0B453C52C}"/>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E08DE97E-650E-0CB4-6D41-2C1346E41630}"/>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2E7DA3D6-8E52-9380-D78E-575D9819A58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10</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929081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720FA2A5-77FD-A555-5CA9-CD565398AAE0}"/>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DDFF1394-0291-59CF-0740-399A5B81C220}"/>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A80C695F-CD14-D499-CA67-3FF6AB99F82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9B30B68F-8694-0B19-1567-F6DB060DF4F5}"/>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E159731F-656A-4EF5-9DA8-C909D3E3C823}"/>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11</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918567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83CE5FE5-1A50-E6D0-C446-93071781AF9B}"/>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04179D60-58DE-9767-B4F7-46C7E08A84FE}"/>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D010ED2B-8D1D-04E4-B028-19B4C1B00DF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3460F47A-3AD8-AE78-F122-692D7AD2E39F}"/>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941C4102-CB6A-72D0-275F-86D30888912B}"/>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12</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656649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702BCF45-009F-1A00-407F-71986639181C}"/>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D7F287C0-5437-1D4F-15BE-04CD6C94A82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8F63E99A-E85E-DF46-CA27-927275A8B25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7D24E1C0-9FD8-BAC0-B80B-E2B1BA1EA25C}"/>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A4E54AD6-3553-A5B6-B6A0-8C4C2EFC575D}"/>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13</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8313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A4650D6B-59F2-FFE1-21D3-ACE6932E1197}"/>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69371965-D167-1573-9ED8-01BAD5F149C2}"/>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097741A8-DDBC-150D-D301-C8A48789A79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728F806D-2D7A-B385-0F81-EDEB64A26E05}"/>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A2968506-E956-576D-D8B2-988D0D4FFCC0}"/>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14</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9264074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FF352726-F002-FDC6-E2CC-3A4540BC82E4}"/>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43CD65F3-00F9-569F-11F0-0C3E89A5DC5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7F4D4CC7-FA84-2D58-3018-0F32D56644AE}"/>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7BDB68FD-8576-DB1E-1320-43C2EF800A0F}"/>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3E64B296-D9EE-A7B3-219A-BD708CD0F0A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15</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257414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ABA8E4B4-3984-AFC6-2C04-2A4C4355A21A}"/>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310B5595-1F4B-130D-56AD-B5D1FD327F69}"/>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681F6A98-DF88-FBEB-A40E-F682B8AA515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787DD77E-3078-0BCC-2B08-B0B89F75C868}"/>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FE17DBAD-D473-2E5A-F7AE-16318B55A59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16</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577995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3B1461E0-61E8-C319-42CB-CC94F6F7E2E1}"/>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249F148C-4305-FDD9-6F02-A03F2D389557}"/>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F5C74059-C12C-07CF-D914-6BB89FE60CB8}"/>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66391B65-992C-86B5-F17D-CB9C0CC0664A}"/>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B78A9EB9-820A-8546-1E8C-DEB989368780}"/>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17</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06607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1789CCD6-E778-43E9-8D73-C7A8352CB64F}"/>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40B53E8E-5095-D633-FD03-1F8F36D0D913}"/>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54CDDCF8-D21B-0637-B5FB-C0D6353EA92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5C0FAF65-FBED-FEE7-1EDB-2BBD71687D23}"/>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9633E881-B4D2-0953-984B-A538C3124FC1}"/>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18</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20190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A251873D-E025-6759-8AA5-7719D3EEC484}"/>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37789E90-AE0A-C9B4-A727-FB0DC6EE141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E3513AC0-A4C9-EAB3-5FEE-D5E9F75F9A7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99D2FE3B-25C5-5FC9-070F-16FF1CB7E66E}"/>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2892BF9C-4DDB-AF38-62D4-66BB5B34A26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19</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227563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1.</a:t>
            </a:r>
            <a:r>
              <a:rPr lang="en-US" baseline="0" dirty="0"/>
              <a:t> </a:t>
            </a:r>
            <a:r>
              <a:rPr lang="en-US" baseline="0" dirty="0" err="1"/>
              <a:t>Điểm</a:t>
            </a:r>
            <a:r>
              <a:rPr lang="en-US" baseline="0" dirty="0"/>
              <a:t> qua </a:t>
            </a:r>
            <a:r>
              <a:rPr lang="en-US" baseline="0" dirty="0" err="1"/>
              <a:t>những</a:t>
            </a:r>
            <a:r>
              <a:rPr lang="en-US" baseline="0" dirty="0"/>
              <a:t> </a:t>
            </a:r>
            <a:r>
              <a:rPr lang="en-US" baseline="0" dirty="0" err="1"/>
              <a:t>ưu</a:t>
            </a:r>
            <a:r>
              <a:rPr lang="en-US" baseline="0" dirty="0"/>
              <a:t> </a:t>
            </a:r>
            <a:r>
              <a:rPr lang="en-US" baseline="0" dirty="0" err="1"/>
              <a:t>điểm</a:t>
            </a:r>
            <a:r>
              <a:rPr lang="en-US" baseline="0" dirty="0"/>
              <a:t>, </a:t>
            </a:r>
            <a:r>
              <a:rPr lang="en-US" baseline="0" dirty="0" err="1"/>
              <a:t>và</a:t>
            </a:r>
            <a:r>
              <a:rPr lang="en-US" baseline="0" dirty="0"/>
              <a:t> </a:t>
            </a:r>
            <a:r>
              <a:rPr lang="en-US" baseline="0" dirty="0" err="1"/>
              <a:t>hạn</a:t>
            </a:r>
            <a:r>
              <a:rPr lang="en-US" baseline="0" dirty="0"/>
              <a:t> </a:t>
            </a:r>
            <a:r>
              <a:rPr lang="en-US" baseline="0" dirty="0" err="1"/>
              <a:t>chế</a:t>
            </a:r>
            <a:r>
              <a:rPr lang="en-US" baseline="0" dirty="0"/>
              <a:t>, </a:t>
            </a:r>
            <a:r>
              <a:rPr lang="en-US" baseline="0" dirty="0" err="1"/>
              <a:t>các</a:t>
            </a:r>
            <a:r>
              <a:rPr lang="en-US" baseline="0" dirty="0"/>
              <a:t> </a:t>
            </a:r>
            <a:r>
              <a:rPr lang="en-US" baseline="0" dirty="0" err="1"/>
              <a:t>lưu</a:t>
            </a:r>
            <a:r>
              <a:rPr lang="en-US" baseline="0" dirty="0"/>
              <a:t> ý </a:t>
            </a:r>
            <a:r>
              <a:rPr lang="en-US" baseline="0" dirty="0" err="1"/>
              <a:t>khi</a:t>
            </a:r>
            <a:r>
              <a:rPr lang="en-US" baseline="0" dirty="0"/>
              <a:t> </a:t>
            </a:r>
            <a:r>
              <a:rPr lang="en-US" baseline="0" dirty="0" err="1"/>
              <a:t>sử</a:t>
            </a:r>
            <a:r>
              <a:rPr lang="en-US" baseline="0" dirty="0"/>
              <a:t> </a:t>
            </a:r>
            <a:r>
              <a:rPr lang="en-US" baseline="0" dirty="0" err="1"/>
              <a:t>dụng</a:t>
            </a:r>
            <a:endParaRPr dirty="0"/>
          </a:p>
        </p:txBody>
      </p:sp>
      <p:sp>
        <p:nvSpPr>
          <p:cNvPr id="141" name="Google Shape;14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96860036-088C-1785-59F4-2C1BC9E2C835}"/>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6AC392D5-1729-CB96-4756-546276D333C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43248515-7618-21F1-DFF9-CFEE06E0BEAE}"/>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D0F13A98-A6A8-356E-69E7-DD04E069BA82}"/>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0544D5E6-CF84-CA0F-88F4-D3DCD8A0B037}"/>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20</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20139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37B3B6BD-F575-698C-1674-22C2B597FE31}"/>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C0C61AA5-C355-C935-D0BC-59A870A0AB0E}"/>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5EB6166A-00AA-BACE-B170-37D239D0ACD5}"/>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CC41CD13-15CD-03A6-AB81-351C8904DCFC}"/>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62EEE720-53FF-C2EF-DF03-CF4680DC8721}"/>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21</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91960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C84FCFCA-E157-26E8-EF97-3ABA6E68829A}"/>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A343DA37-0D2A-18CA-56DE-F5AAEF90AC26}"/>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BEFBAB03-FDD0-2F0B-730D-4924A003060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B24DF34D-AB4C-D90C-9266-3670D4B9CB50}"/>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C3539C51-E10E-644F-D44E-6DE25F729341}"/>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22</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604135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7324AA63-FE79-E0CB-D36C-25ACEDE2CDE7}"/>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7E2C8140-3734-0F52-D89A-1D1802D79724}"/>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05D0654A-6B6C-4393-262C-21CE6086D4AC}"/>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F21A3A98-A763-BFDB-D3ED-E85EF58C2D40}"/>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41A970FA-3F40-51E1-A360-8AEBEE34E75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23</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986722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7BBC76F2-2A66-2FF7-C5A8-2620EEA0C917}"/>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85F3D533-7468-CA7E-B490-72232C6DEE5C}"/>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46BC8232-2905-2BCF-88A7-3FCAFC72040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C08A9FE6-EDDA-9912-273A-E382F8C0B44B}"/>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6377E1B4-76D6-6F44-FD07-ADFE477594D8}"/>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24</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765860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67" name="Google Shape;26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a:extLst>
            <a:ext uri="{FF2B5EF4-FFF2-40B4-BE49-F238E27FC236}">
              <a16:creationId xmlns:a16="http://schemas.microsoft.com/office/drawing/2014/main" id="{1A91DC24-F6E8-94E7-AC66-0E7CC59556A3}"/>
            </a:ext>
          </a:extLst>
        </p:cNvPr>
        <p:cNvGrpSpPr/>
        <p:nvPr/>
      </p:nvGrpSpPr>
      <p:grpSpPr>
        <a:xfrm>
          <a:off x="0" y="0"/>
          <a:ext cx="0" cy="0"/>
          <a:chOff x="0" y="0"/>
          <a:chExt cx="0" cy="0"/>
        </a:xfrm>
      </p:grpSpPr>
      <p:sp>
        <p:nvSpPr>
          <p:cNvPr id="266" name="Google Shape;266;p7:notes">
            <a:extLst>
              <a:ext uri="{FF2B5EF4-FFF2-40B4-BE49-F238E27FC236}">
                <a16:creationId xmlns:a16="http://schemas.microsoft.com/office/drawing/2014/main" id="{193CCEC6-54C2-C2D8-8AC2-85440AE83C38}"/>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67" name="Google Shape;267;p7:notes">
            <a:extLst>
              <a:ext uri="{FF2B5EF4-FFF2-40B4-BE49-F238E27FC236}">
                <a16:creationId xmlns:a16="http://schemas.microsoft.com/office/drawing/2014/main" id="{98F6B251-8E1B-B3F7-C85D-5311E71C917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16715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67" name="Google Shape;26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584349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8fa9bd0734_0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8fa9bd0734_0_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note</a:t>
            </a:r>
            <a:endParaRPr dirty="0"/>
          </a:p>
        </p:txBody>
      </p:sp>
      <p:sp>
        <p:nvSpPr>
          <p:cNvPr id="261" name="Google Shape;261;g28fa9bd0734_0_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67" name="Google Shape;26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26629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8fa9bd0734_0_5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3</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018225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05B22472-8B81-7CDF-105A-9CE34E4EE4DE}"/>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43E34B18-A9D3-E281-283B-730B202AB407}"/>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C7C80BFE-A93E-9F0C-F565-160F830FACEF}"/>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1CDCF3CF-F4B6-61E4-7021-B2E9EB5EF48E}"/>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B37C437E-FC91-36CF-B504-893383D46BF7}"/>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4</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59141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8fa9bd0734_0_5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5</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96774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B2A98558-F9E6-15F4-F122-A24EA8453BF2}"/>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405F3CC6-7729-09D8-63C8-5BC1FF016C1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CD9394A5-8F34-FC8B-9E7E-CC6FCA3CF0B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07EC657B-D2FC-FB6D-5F12-E633710C38C6}"/>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7FDAF25B-EBAF-8E86-7A56-43D7A08C632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6</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709925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B2A98558-F9E6-15F4-F122-A24EA8453BF2}"/>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405F3CC6-7729-09D8-63C8-5BC1FF016C15}"/>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CD9394A5-8F34-FC8B-9E7E-CC6FCA3CF0B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07EC657B-D2FC-FB6D-5F12-E633710C38C6}"/>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7FDAF25B-EBAF-8E86-7A56-43D7A08C632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7</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709925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a:extLst>
            <a:ext uri="{FF2B5EF4-FFF2-40B4-BE49-F238E27FC236}">
              <a16:creationId xmlns:a16="http://schemas.microsoft.com/office/drawing/2014/main" id="{1A2B331F-A826-B136-80AF-48029DEADF95}"/>
            </a:ext>
          </a:extLst>
        </p:cNvPr>
        <p:cNvGrpSpPr/>
        <p:nvPr/>
      </p:nvGrpSpPr>
      <p:grpSpPr>
        <a:xfrm>
          <a:off x="0" y="0"/>
          <a:ext cx="0" cy="0"/>
          <a:chOff x="0" y="0"/>
          <a:chExt cx="0" cy="0"/>
        </a:xfrm>
      </p:grpSpPr>
      <p:sp>
        <p:nvSpPr>
          <p:cNvPr id="221" name="Google Shape;221;g28fa9bd0734_0_51:notes">
            <a:extLst>
              <a:ext uri="{FF2B5EF4-FFF2-40B4-BE49-F238E27FC236}">
                <a16:creationId xmlns:a16="http://schemas.microsoft.com/office/drawing/2014/main" id="{E935C13E-383B-7981-9899-8C7CC7E54FD9}"/>
              </a:ext>
            </a:extLst>
          </p:cNvPr>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a:extLst>
              <a:ext uri="{FF2B5EF4-FFF2-40B4-BE49-F238E27FC236}">
                <a16:creationId xmlns:a16="http://schemas.microsoft.com/office/drawing/2014/main" id="{821F0762-9401-FD1B-3EA6-EAB9E913EA5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a:extLst>
              <a:ext uri="{FF2B5EF4-FFF2-40B4-BE49-F238E27FC236}">
                <a16:creationId xmlns:a16="http://schemas.microsoft.com/office/drawing/2014/main" id="{BEBAB630-9C99-00B6-112F-61CBD816F873}"/>
              </a:ext>
            </a:extLst>
          </p:cNvPr>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a:extLst>
              <a:ext uri="{FF2B5EF4-FFF2-40B4-BE49-F238E27FC236}">
                <a16:creationId xmlns:a16="http://schemas.microsoft.com/office/drawing/2014/main" id="{AD0556F4-0C36-D110-DA74-E06E69034F6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8</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54072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8fa9bd0734_0_5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g28fa9bd0734_0_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note</a:t>
            </a:r>
            <a:endParaRPr dirty="0"/>
          </a:p>
        </p:txBody>
      </p:sp>
      <p:sp>
        <p:nvSpPr>
          <p:cNvPr id="223" name="Google Shape;223;g28fa9bd0734_0_51:notes"/>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solidFill>
                  <a:srgbClr val="000000"/>
                </a:solidFill>
                <a:latin typeface="Calibri"/>
                <a:ea typeface="Calibri"/>
                <a:cs typeface="Calibri"/>
                <a:sym typeface="Calibri"/>
              </a:rPr>
              <a:t>BOM Report</a:t>
            </a:r>
            <a:endParaRPr/>
          </a:p>
        </p:txBody>
      </p:sp>
      <p:sp>
        <p:nvSpPr>
          <p:cNvPr id="224" name="Google Shape;224;g28fa9bd0734_0_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latin typeface="Calibri"/>
                <a:ea typeface="Calibri"/>
                <a:cs typeface="Calibri"/>
                <a:sym typeface="Calibri"/>
              </a:rPr>
              <a:t>9</a:t>
            </a:fld>
            <a:endParaRPr>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146918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3"/>
        <p:cNvGrpSpPr/>
        <p:nvPr/>
      </p:nvGrpSpPr>
      <p:grpSpPr>
        <a:xfrm>
          <a:off x="0" y="0"/>
          <a:ext cx="0" cy="0"/>
          <a:chOff x="0" y="0"/>
          <a:chExt cx="0" cy="0"/>
        </a:xfrm>
      </p:grpSpPr>
      <p:sp>
        <p:nvSpPr>
          <p:cNvPr id="14" name="Google Shape;14;p9"/>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lank">
  <p:cSld name="1_Blank 9">
    <p:spTree>
      <p:nvGrpSpPr>
        <p:cNvPr id="1" name="Shape 53"/>
        <p:cNvGrpSpPr/>
        <p:nvPr/>
      </p:nvGrpSpPr>
      <p:grpSpPr>
        <a:xfrm>
          <a:off x="0" y="0"/>
          <a:ext cx="0" cy="0"/>
          <a:chOff x="0" y="0"/>
          <a:chExt cx="0" cy="0"/>
        </a:xfrm>
      </p:grpSpPr>
      <p:pic>
        <p:nvPicPr>
          <p:cNvPr id="54" name="Google Shape;54;p49"/>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5" name="Google Shape;55;p49"/>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56" name="Google Shape;56;p49"/>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p:cSld name="1_Blank 10">
    <p:spTree>
      <p:nvGrpSpPr>
        <p:cNvPr id="1" name="Shape 57"/>
        <p:cNvGrpSpPr/>
        <p:nvPr/>
      </p:nvGrpSpPr>
      <p:grpSpPr>
        <a:xfrm>
          <a:off x="0" y="0"/>
          <a:ext cx="0" cy="0"/>
          <a:chOff x="0" y="0"/>
          <a:chExt cx="0" cy="0"/>
        </a:xfrm>
      </p:grpSpPr>
      <p:grpSp>
        <p:nvGrpSpPr>
          <p:cNvPr id="58" name="Google Shape;58;p50"/>
          <p:cNvGrpSpPr/>
          <p:nvPr/>
        </p:nvGrpSpPr>
        <p:grpSpPr>
          <a:xfrm>
            <a:off x="0" y="0"/>
            <a:ext cx="12192000" cy="6858000"/>
            <a:chOff x="-1150" y="0"/>
            <a:chExt cx="18288000" cy="10287000"/>
          </a:xfrm>
        </p:grpSpPr>
        <p:pic>
          <p:nvPicPr>
            <p:cNvPr id="59" name="Google Shape;59;p50"/>
            <p:cNvPicPr preferRelativeResize="0"/>
            <p:nvPr/>
          </p:nvPicPr>
          <p:blipFill rotWithShape="1">
            <a:blip r:embed="rId2">
              <a:alphaModFix/>
            </a:blip>
            <a:srcRect/>
            <a:stretch/>
          </p:blipFill>
          <p:spPr>
            <a:xfrm>
              <a:off x="-1150" y="0"/>
              <a:ext cx="18288000" cy="10287000"/>
            </a:xfrm>
            <a:prstGeom prst="rect">
              <a:avLst/>
            </a:prstGeom>
            <a:noFill/>
            <a:ln>
              <a:noFill/>
            </a:ln>
          </p:spPr>
        </p:pic>
        <p:sp>
          <p:nvSpPr>
            <p:cNvPr id="60" name="Google Shape;60;p50"/>
            <p:cNvSpPr/>
            <p:nvPr/>
          </p:nvSpPr>
          <p:spPr>
            <a:xfrm>
              <a:off x="-1150" y="0"/>
              <a:ext cx="874800" cy="4249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933"/>
                <a:buFont typeface="Arial"/>
                <a:buNone/>
              </a:pPr>
              <a:endParaRPr sz="933" b="0" i="0" u="none" strike="noStrike" cap="none">
                <a:solidFill>
                  <a:srgbClr val="000000"/>
                </a:solidFill>
                <a:latin typeface="Quattrocento Sans"/>
                <a:ea typeface="Quattrocento Sans"/>
                <a:cs typeface="Quattrocento Sans"/>
                <a:sym typeface="Quattrocento Sans"/>
              </a:endParaRPr>
            </a:p>
          </p:txBody>
        </p:sp>
      </p:grpSp>
      <p:sp>
        <p:nvSpPr>
          <p:cNvPr id="61" name="Google Shape;61;p50"/>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62" name="Google Shape;62;p50"/>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lank">
  <p:cSld name="1_Blank 11">
    <p:spTree>
      <p:nvGrpSpPr>
        <p:cNvPr id="1" name="Shape 63"/>
        <p:cNvGrpSpPr/>
        <p:nvPr/>
      </p:nvGrpSpPr>
      <p:grpSpPr>
        <a:xfrm>
          <a:off x="0" y="0"/>
          <a:ext cx="0" cy="0"/>
          <a:chOff x="0" y="0"/>
          <a:chExt cx="0" cy="0"/>
        </a:xfrm>
      </p:grpSpPr>
      <p:sp>
        <p:nvSpPr>
          <p:cNvPr id="64" name="Google Shape;64;p51"/>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65" name="Google Shape;65;p51"/>
          <p:cNvPicPr preferRelativeResize="0"/>
          <p:nvPr/>
        </p:nvPicPr>
        <p:blipFill rotWithShape="1">
          <a:blip r:embed="rId2">
            <a:alphaModFix/>
          </a:blip>
          <a:srcRect l="28082" t="52" r="15668"/>
          <a:stretch/>
        </p:blipFill>
        <p:spPr>
          <a:xfrm rot="-5400000" flipH="1">
            <a:off x="2667001" y="-2666999"/>
            <a:ext cx="6858000" cy="12191999"/>
          </a:xfrm>
          <a:prstGeom prst="rect">
            <a:avLst/>
          </a:prstGeom>
          <a:noFill/>
          <a:ln>
            <a:noFill/>
          </a:ln>
        </p:spPr>
      </p:pic>
      <p:pic>
        <p:nvPicPr>
          <p:cNvPr id="66" name="Google Shape;66;p51"/>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Blank">
  <p:cSld name="1_Blank 12">
    <p:spTree>
      <p:nvGrpSpPr>
        <p:cNvPr id="1" name="Shape 67"/>
        <p:cNvGrpSpPr/>
        <p:nvPr/>
      </p:nvGrpSpPr>
      <p:grpSpPr>
        <a:xfrm>
          <a:off x="0" y="0"/>
          <a:ext cx="0" cy="0"/>
          <a:chOff x="0" y="0"/>
          <a:chExt cx="0" cy="0"/>
        </a:xfrm>
      </p:grpSpPr>
      <p:cxnSp>
        <p:nvCxnSpPr>
          <p:cNvPr id="68" name="Google Shape;68;p52"/>
          <p:cNvCxnSpPr/>
          <p:nvPr/>
        </p:nvCxnSpPr>
        <p:spPr>
          <a:xfrm>
            <a:off x="2255100" y="736083"/>
            <a:ext cx="9951600" cy="0"/>
          </a:xfrm>
          <a:prstGeom prst="straightConnector1">
            <a:avLst/>
          </a:prstGeom>
          <a:noFill/>
          <a:ln w="9525" cap="flat" cmpd="sng">
            <a:solidFill>
              <a:srgbClr val="E39716"/>
            </a:solidFill>
            <a:prstDash val="solid"/>
            <a:round/>
            <a:headEnd type="none" w="sm" len="sm"/>
            <a:tailEnd type="none" w="sm" len="sm"/>
          </a:ln>
        </p:spPr>
      </p:cxnSp>
      <p:pic>
        <p:nvPicPr>
          <p:cNvPr id="69" name="Google Shape;69;p52"/>
          <p:cNvPicPr preferRelativeResize="0"/>
          <p:nvPr/>
        </p:nvPicPr>
        <p:blipFill rotWithShape="1">
          <a:blip r:embed="rId2">
            <a:alphaModFix/>
          </a:blip>
          <a:srcRect/>
          <a:stretch/>
        </p:blipFill>
        <p:spPr>
          <a:xfrm>
            <a:off x="0" y="6597667"/>
            <a:ext cx="12192000" cy="260333"/>
          </a:xfrm>
          <a:prstGeom prst="rect">
            <a:avLst/>
          </a:prstGeom>
          <a:noFill/>
          <a:ln>
            <a:noFill/>
          </a:ln>
        </p:spPr>
      </p:pic>
      <p:sp>
        <p:nvSpPr>
          <p:cNvPr id="70" name="Google Shape;70;p52"/>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1" name="Google Shape;71;p52"/>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Blank">
  <p:cSld name="1_Blank 13">
    <p:spTree>
      <p:nvGrpSpPr>
        <p:cNvPr id="1" name="Shape 72"/>
        <p:cNvGrpSpPr/>
        <p:nvPr/>
      </p:nvGrpSpPr>
      <p:grpSpPr>
        <a:xfrm>
          <a:off x="0" y="0"/>
          <a:ext cx="0" cy="0"/>
          <a:chOff x="0" y="0"/>
          <a:chExt cx="0" cy="0"/>
        </a:xfrm>
      </p:grpSpPr>
      <p:pic>
        <p:nvPicPr>
          <p:cNvPr id="73" name="Google Shape;73;p53"/>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4" name="Google Shape;74;p53"/>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5" name="Google Shape;75;p53"/>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Blank">
  <p:cSld name="1_Blank 14">
    <p:spTree>
      <p:nvGrpSpPr>
        <p:cNvPr id="1" name="Shape 76"/>
        <p:cNvGrpSpPr/>
        <p:nvPr/>
      </p:nvGrpSpPr>
      <p:grpSpPr>
        <a:xfrm>
          <a:off x="0" y="0"/>
          <a:ext cx="0" cy="0"/>
          <a:chOff x="0" y="0"/>
          <a:chExt cx="0" cy="0"/>
        </a:xfrm>
      </p:grpSpPr>
      <p:grpSp>
        <p:nvGrpSpPr>
          <p:cNvPr id="77" name="Google Shape;77;p54"/>
          <p:cNvGrpSpPr/>
          <p:nvPr/>
        </p:nvGrpSpPr>
        <p:grpSpPr>
          <a:xfrm>
            <a:off x="0" y="0"/>
            <a:ext cx="12192000" cy="6858000"/>
            <a:chOff x="-1150" y="0"/>
            <a:chExt cx="18288000" cy="10287000"/>
          </a:xfrm>
        </p:grpSpPr>
        <p:pic>
          <p:nvPicPr>
            <p:cNvPr id="78" name="Google Shape;78;p54"/>
            <p:cNvPicPr preferRelativeResize="0"/>
            <p:nvPr/>
          </p:nvPicPr>
          <p:blipFill rotWithShape="1">
            <a:blip r:embed="rId2">
              <a:alphaModFix/>
            </a:blip>
            <a:srcRect/>
            <a:stretch/>
          </p:blipFill>
          <p:spPr>
            <a:xfrm>
              <a:off x="-1150" y="0"/>
              <a:ext cx="18288000" cy="10287000"/>
            </a:xfrm>
            <a:prstGeom prst="rect">
              <a:avLst/>
            </a:prstGeom>
            <a:noFill/>
            <a:ln>
              <a:noFill/>
            </a:ln>
          </p:spPr>
        </p:pic>
        <p:sp>
          <p:nvSpPr>
            <p:cNvPr id="79" name="Google Shape;79;p54"/>
            <p:cNvSpPr/>
            <p:nvPr/>
          </p:nvSpPr>
          <p:spPr>
            <a:xfrm>
              <a:off x="-1150" y="0"/>
              <a:ext cx="874800" cy="4249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933"/>
                <a:buFont typeface="Arial"/>
                <a:buNone/>
              </a:pPr>
              <a:endParaRPr sz="933" b="0" i="0" u="none" strike="noStrike" cap="none">
                <a:solidFill>
                  <a:srgbClr val="000000"/>
                </a:solidFill>
                <a:latin typeface="Quattrocento Sans"/>
                <a:ea typeface="Quattrocento Sans"/>
                <a:cs typeface="Quattrocento Sans"/>
                <a:sym typeface="Quattrocento Sans"/>
              </a:endParaRPr>
            </a:p>
          </p:txBody>
        </p:sp>
      </p:grpSp>
      <p:sp>
        <p:nvSpPr>
          <p:cNvPr id="80" name="Google Shape;80;p54"/>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81" name="Google Shape;81;p54"/>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Blank">
  <p:cSld name="1_Blank 15">
    <p:spTree>
      <p:nvGrpSpPr>
        <p:cNvPr id="1" name="Shape 82"/>
        <p:cNvGrpSpPr/>
        <p:nvPr/>
      </p:nvGrpSpPr>
      <p:grpSpPr>
        <a:xfrm>
          <a:off x="0" y="0"/>
          <a:ext cx="0" cy="0"/>
          <a:chOff x="0" y="0"/>
          <a:chExt cx="0" cy="0"/>
        </a:xfrm>
      </p:grpSpPr>
      <p:sp>
        <p:nvSpPr>
          <p:cNvPr id="83" name="Google Shape;83;p55"/>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84" name="Google Shape;84;p55"/>
          <p:cNvPicPr preferRelativeResize="0"/>
          <p:nvPr/>
        </p:nvPicPr>
        <p:blipFill rotWithShape="1">
          <a:blip r:embed="rId2">
            <a:alphaModFix/>
          </a:blip>
          <a:srcRect l="28082" t="52" r="15668"/>
          <a:stretch/>
        </p:blipFill>
        <p:spPr>
          <a:xfrm rot="-5400000" flipH="1">
            <a:off x="2667001" y="-2666999"/>
            <a:ext cx="6858000" cy="12191999"/>
          </a:xfrm>
          <a:prstGeom prst="rect">
            <a:avLst/>
          </a:prstGeom>
          <a:noFill/>
          <a:ln>
            <a:noFill/>
          </a:ln>
        </p:spPr>
      </p:pic>
      <p:pic>
        <p:nvPicPr>
          <p:cNvPr id="85" name="Google Shape;85;p55"/>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Blank">
  <p:cSld name="1_Blank 16">
    <p:spTree>
      <p:nvGrpSpPr>
        <p:cNvPr id="1" name="Shape 86"/>
        <p:cNvGrpSpPr/>
        <p:nvPr/>
      </p:nvGrpSpPr>
      <p:grpSpPr>
        <a:xfrm>
          <a:off x="0" y="0"/>
          <a:ext cx="0" cy="0"/>
          <a:chOff x="0" y="0"/>
          <a:chExt cx="0" cy="0"/>
        </a:xfrm>
      </p:grpSpPr>
      <p:cxnSp>
        <p:nvCxnSpPr>
          <p:cNvPr id="87" name="Google Shape;87;p56"/>
          <p:cNvCxnSpPr/>
          <p:nvPr/>
        </p:nvCxnSpPr>
        <p:spPr>
          <a:xfrm>
            <a:off x="2255100" y="736083"/>
            <a:ext cx="9951600" cy="0"/>
          </a:xfrm>
          <a:prstGeom prst="straightConnector1">
            <a:avLst/>
          </a:prstGeom>
          <a:noFill/>
          <a:ln w="9525" cap="flat" cmpd="sng">
            <a:solidFill>
              <a:srgbClr val="E39716"/>
            </a:solidFill>
            <a:prstDash val="solid"/>
            <a:round/>
            <a:headEnd type="none" w="sm" len="sm"/>
            <a:tailEnd type="none" w="sm" len="sm"/>
          </a:ln>
        </p:spPr>
      </p:cxnSp>
      <p:pic>
        <p:nvPicPr>
          <p:cNvPr id="88" name="Google Shape;88;p56"/>
          <p:cNvPicPr preferRelativeResize="0"/>
          <p:nvPr/>
        </p:nvPicPr>
        <p:blipFill rotWithShape="1">
          <a:blip r:embed="rId2">
            <a:alphaModFix/>
          </a:blip>
          <a:srcRect/>
          <a:stretch/>
        </p:blipFill>
        <p:spPr>
          <a:xfrm>
            <a:off x="0" y="6597667"/>
            <a:ext cx="12192000" cy="260333"/>
          </a:xfrm>
          <a:prstGeom prst="rect">
            <a:avLst/>
          </a:prstGeom>
          <a:noFill/>
          <a:ln>
            <a:noFill/>
          </a:ln>
        </p:spPr>
      </p:pic>
      <p:sp>
        <p:nvSpPr>
          <p:cNvPr id="89" name="Google Shape;89;p56"/>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90" name="Google Shape;90;p56"/>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tandard slide">
  <p:cSld name="Standard slide">
    <p:spTree>
      <p:nvGrpSpPr>
        <p:cNvPr id="1" name="Shape 91"/>
        <p:cNvGrpSpPr/>
        <p:nvPr/>
      </p:nvGrpSpPr>
      <p:grpSpPr>
        <a:xfrm>
          <a:off x="0" y="0"/>
          <a:ext cx="0" cy="0"/>
          <a:chOff x="0" y="0"/>
          <a:chExt cx="0" cy="0"/>
        </a:xfrm>
      </p:grpSpPr>
      <p:sp>
        <p:nvSpPr>
          <p:cNvPr id="92" name="Google Shape;92;p57"/>
          <p:cNvSpPr txBox="1">
            <a:spLocks noGrp="1"/>
          </p:cNvSpPr>
          <p:nvPr>
            <p:ph type="title"/>
          </p:nvPr>
        </p:nvSpPr>
        <p:spPr>
          <a:xfrm>
            <a:off x="3454400" y="2"/>
            <a:ext cx="8738400" cy="609601"/>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2400"/>
              <a:buFont typeface="Arial"/>
              <a:buNone/>
              <a:defRPr sz="2400" b="1" i="0" u="none" strike="noStrike" cap="none">
                <a:solidFill>
                  <a:srgbClr val="008C44"/>
                </a:solidFill>
                <a:latin typeface="Quattrocento Sans"/>
                <a:ea typeface="Quattrocento Sans"/>
                <a:cs typeface="Quattrocento Sans"/>
                <a:sym typeface="Quattrocento Sans"/>
              </a:defRPr>
            </a:lvl1pPr>
            <a:lvl2pPr marR="0" lvl="1" algn="l" rtl="0">
              <a:lnSpc>
                <a:spcPct val="100000"/>
              </a:lnSpc>
              <a:spcBef>
                <a:spcPts val="300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933" b="0" i="0" u="none" strike="noStrike" cap="none">
                <a:solidFill>
                  <a:srgbClr val="000000"/>
                </a:solidFill>
                <a:latin typeface="Arial"/>
                <a:ea typeface="Arial"/>
                <a:cs typeface="Arial"/>
                <a:sym typeface="Arial"/>
              </a:defRPr>
            </a:lvl9pPr>
          </a:lstStyle>
          <a:p>
            <a:endParaRPr/>
          </a:p>
        </p:txBody>
      </p:sp>
      <p:sp>
        <p:nvSpPr>
          <p:cNvPr id="93" name="Google Shape;93;p57"/>
          <p:cNvSpPr txBox="1">
            <a:spLocks noGrp="1"/>
          </p:cNvSpPr>
          <p:nvPr>
            <p:ph type="body" idx="1"/>
          </p:nvPr>
        </p:nvSpPr>
        <p:spPr>
          <a:xfrm>
            <a:off x="609600" y="1219201"/>
            <a:ext cx="10972800" cy="4876800"/>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0"/>
              </a:spcBef>
              <a:spcAft>
                <a:spcPts val="0"/>
              </a:spcAft>
              <a:buClr>
                <a:srgbClr val="000000"/>
              </a:buClr>
              <a:buSzPts val="2000"/>
              <a:buFont typeface="Arial"/>
              <a:buChar char="•"/>
              <a:defRPr sz="2000" b="1" i="0" u="none" strike="noStrike" cap="none">
                <a:solidFill>
                  <a:srgbClr val="008C44"/>
                </a:solidFill>
                <a:latin typeface="Quattrocento Sans"/>
                <a:ea typeface="Quattrocento Sans"/>
                <a:cs typeface="Quattrocento Sans"/>
                <a:sym typeface="Quattrocento Sans"/>
              </a:defRPr>
            </a:lvl1pPr>
            <a:lvl2pPr marL="914400" marR="0" lvl="1" indent="-228600" algn="l" rtl="0">
              <a:lnSpc>
                <a:spcPct val="100000"/>
              </a:lnSpc>
              <a:spcBef>
                <a:spcPts val="600"/>
              </a:spcBef>
              <a:spcAft>
                <a:spcPts val="0"/>
              </a:spcAft>
              <a:buClr>
                <a:srgbClr val="000000"/>
              </a:buClr>
              <a:buSzPts val="1400"/>
              <a:buFont typeface="Arial"/>
              <a:buNone/>
              <a:defRPr sz="1600" b="0" i="0" u="none" strike="noStrike" cap="none">
                <a:solidFill>
                  <a:srgbClr val="008C44"/>
                </a:solidFill>
                <a:latin typeface="Quattrocento Sans"/>
                <a:ea typeface="Quattrocento Sans"/>
                <a:cs typeface="Quattrocento Sans"/>
                <a:sym typeface="Quattrocento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rgbClr val="FF9900"/>
                </a:solidFill>
                <a:latin typeface="Quattrocento Sans"/>
                <a:ea typeface="Quattrocento Sans"/>
                <a:cs typeface="Quattrocento Sans"/>
                <a:sym typeface="Quattrocento Sans"/>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94" name="Google Shape;94;p57" descr="logo di lien slogan 2.jpg"/>
          <p:cNvPicPr preferRelativeResize="0"/>
          <p:nvPr/>
        </p:nvPicPr>
        <p:blipFill rotWithShape="1">
          <a:blip r:embed="rId2">
            <a:alphaModFix/>
          </a:blip>
          <a:srcRect/>
          <a:stretch/>
        </p:blipFill>
        <p:spPr>
          <a:xfrm>
            <a:off x="50800" y="130596"/>
            <a:ext cx="1930400" cy="563562"/>
          </a:xfrm>
          <a:prstGeom prst="rect">
            <a:avLst/>
          </a:prstGeom>
          <a:noFill/>
          <a:ln>
            <a:noFill/>
          </a:ln>
        </p:spPr>
      </p:pic>
      <p:sp>
        <p:nvSpPr>
          <p:cNvPr id="95" name="Google Shape;95;p57"/>
          <p:cNvSpPr/>
          <p:nvPr/>
        </p:nvSpPr>
        <p:spPr>
          <a:xfrm>
            <a:off x="1981200" y="-13414"/>
            <a:ext cx="1473200" cy="714103"/>
          </a:xfrm>
          <a:custGeom>
            <a:avLst/>
            <a:gdLst/>
            <a:ahLst/>
            <a:cxnLst/>
            <a:rect l="l" t="t" r="r" b="b"/>
            <a:pathLst>
              <a:path w="1647041" h="1374500" extrusionOk="0">
                <a:moveTo>
                  <a:pt x="7728" y="2901"/>
                </a:moveTo>
                <a:lnTo>
                  <a:pt x="577107" y="0"/>
                </a:lnTo>
                <a:cubicBezTo>
                  <a:pt x="686520" y="14052"/>
                  <a:pt x="702294" y="2247"/>
                  <a:pt x="822247" y="194458"/>
                </a:cubicBezTo>
                <a:cubicBezTo>
                  <a:pt x="942200" y="386669"/>
                  <a:pt x="1159358" y="956590"/>
                  <a:pt x="1296824" y="1153264"/>
                </a:cubicBezTo>
                <a:cubicBezTo>
                  <a:pt x="1434290" y="1349938"/>
                  <a:pt x="1562287" y="1347792"/>
                  <a:pt x="1647041" y="1374500"/>
                </a:cubicBezTo>
                <a:lnTo>
                  <a:pt x="1208284" y="1371171"/>
                </a:lnTo>
                <a:cubicBezTo>
                  <a:pt x="1054939" y="1368466"/>
                  <a:pt x="909812" y="1412822"/>
                  <a:pt x="743903" y="1211514"/>
                </a:cubicBezTo>
                <a:cubicBezTo>
                  <a:pt x="577994" y="1010206"/>
                  <a:pt x="335526" y="364758"/>
                  <a:pt x="212830" y="163323"/>
                </a:cubicBezTo>
                <a:cubicBezTo>
                  <a:pt x="90134" y="-38112"/>
                  <a:pt x="-32289" y="32003"/>
                  <a:pt x="7728" y="2901"/>
                </a:cubicBezTo>
                <a:close/>
              </a:path>
            </a:pathLst>
          </a:custGeom>
          <a:solidFill>
            <a:srgbClr val="E3971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Quattrocento Sans"/>
              <a:ea typeface="Quattrocento Sans"/>
              <a:cs typeface="Quattrocento Sans"/>
              <a:sym typeface="Quattrocento Sans"/>
            </a:endParaRPr>
          </a:p>
        </p:txBody>
      </p:sp>
      <p:cxnSp>
        <p:nvCxnSpPr>
          <p:cNvPr id="96" name="Google Shape;96;p57"/>
          <p:cNvCxnSpPr/>
          <p:nvPr/>
        </p:nvCxnSpPr>
        <p:spPr>
          <a:xfrm>
            <a:off x="3149600" y="685800"/>
            <a:ext cx="9042400" cy="0"/>
          </a:xfrm>
          <a:prstGeom prst="straightConnector1">
            <a:avLst/>
          </a:prstGeom>
          <a:noFill/>
          <a:ln w="19050" cap="flat" cmpd="sng">
            <a:solidFill>
              <a:srgbClr val="E39717"/>
            </a:solidFill>
            <a:prstDash val="solid"/>
            <a:round/>
            <a:headEnd type="none" w="sm" len="sm"/>
            <a:tailEnd type="none" w="sm" len="sm"/>
          </a:ln>
        </p:spPr>
      </p:cxnSp>
      <p:sp>
        <p:nvSpPr>
          <p:cNvPr id="97" name="Google Shape;97;p57"/>
          <p:cNvSpPr txBox="1">
            <a:spLocks noGrp="1"/>
          </p:cNvSpPr>
          <p:nvPr>
            <p:ph type="dt" idx="10"/>
          </p:nvPr>
        </p:nvSpPr>
        <p:spPr>
          <a:xfrm>
            <a:off x="9956801" y="6217406"/>
            <a:ext cx="2044389" cy="305634"/>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lt1"/>
                </a:solidFill>
                <a:latin typeface="Quattrocento Sans"/>
                <a:ea typeface="Quattrocento Sans"/>
                <a:cs typeface="Quattrocento Sans"/>
                <a:sym typeface="Quattrocento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8" name="Google Shape;98;p57"/>
          <p:cNvSpPr txBox="1">
            <a:spLocks noGrp="1"/>
          </p:cNvSpPr>
          <p:nvPr>
            <p:ph type="ftr" idx="11"/>
          </p:nvPr>
        </p:nvSpPr>
        <p:spPr>
          <a:xfrm>
            <a:off x="406400" y="6248402"/>
            <a:ext cx="7620000" cy="2889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400" b="1">
                <a:solidFill>
                  <a:srgbClr val="7F7F7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57"/>
          <p:cNvSpPr txBox="1">
            <a:spLocks noGrp="1"/>
          </p:cNvSpPr>
          <p:nvPr>
            <p:ph type="sldNum" idx="12"/>
          </p:nvPr>
        </p:nvSpPr>
        <p:spPr>
          <a:xfrm>
            <a:off x="10978995" y="6554866"/>
            <a:ext cx="1016000" cy="303134"/>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FFFFFF"/>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tandard slide">
  <p:cSld name="Standard slide">
    <p:spTree>
      <p:nvGrpSpPr>
        <p:cNvPr id="1" name="Shape 104"/>
        <p:cNvGrpSpPr/>
        <p:nvPr/>
      </p:nvGrpSpPr>
      <p:grpSpPr>
        <a:xfrm>
          <a:off x="0" y="0"/>
          <a:ext cx="0" cy="0"/>
          <a:chOff x="0" y="0"/>
          <a:chExt cx="0" cy="0"/>
        </a:xfrm>
      </p:grpSpPr>
      <p:sp>
        <p:nvSpPr>
          <p:cNvPr id="105" name="Google Shape;105;p12"/>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lvl1pPr lvl="0" algn="l" rtl="0">
              <a:lnSpc>
                <a:spcPct val="80000"/>
              </a:lnSpc>
              <a:spcBef>
                <a:spcPts val="0"/>
              </a:spcBef>
              <a:spcAft>
                <a:spcPts val="0"/>
              </a:spcAft>
              <a:buClr>
                <a:srgbClr val="008C44"/>
              </a:buClr>
              <a:buSzPts val="2400"/>
              <a:buFont typeface="Arial"/>
              <a:buNone/>
              <a:defRPr sz="2400" b="1">
                <a:solidFill>
                  <a:srgbClr val="008C44"/>
                </a:solidFill>
                <a:latin typeface="Arial"/>
                <a:ea typeface="Arial"/>
                <a:cs typeface="Arial"/>
                <a:sym typeface="Arial"/>
              </a:defRPr>
            </a:lvl1pPr>
            <a:lvl2pPr lvl="1" algn="l" rtl="0">
              <a:lnSpc>
                <a:spcPct val="100000"/>
              </a:lnSpc>
              <a:spcBef>
                <a:spcPts val="300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6" name="Google Shape;106;p12"/>
          <p:cNvSpPr txBox="1">
            <a:spLocks noGrp="1"/>
          </p:cNvSpPr>
          <p:nvPr>
            <p:ph type="body" idx="1"/>
          </p:nvPr>
        </p:nvSpPr>
        <p:spPr>
          <a:xfrm>
            <a:off x="609600" y="1219201"/>
            <a:ext cx="10972800" cy="4876800"/>
          </a:xfrm>
          <a:prstGeom prst="rect">
            <a:avLst/>
          </a:prstGeom>
          <a:noFill/>
          <a:ln>
            <a:noFill/>
          </a:ln>
        </p:spPr>
        <p:txBody>
          <a:bodyPr spcFirstLastPara="1" wrap="square" lIns="0" tIns="0" rIns="0" bIns="0" anchor="t" anchorCtr="0">
            <a:noAutofit/>
          </a:bodyPr>
          <a:lstStyle>
            <a:lvl1pPr marL="457200" lvl="0" indent="-355600" algn="l" rtl="0">
              <a:lnSpc>
                <a:spcPct val="100000"/>
              </a:lnSpc>
              <a:spcBef>
                <a:spcPts val="0"/>
              </a:spcBef>
              <a:spcAft>
                <a:spcPts val="0"/>
              </a:spcAft>
              <a:buSzPts val="2000"/>
              <a:buFont typeface="Arial"/>
              <a:buChar char="•"/>
              <a:defRPr sz="2000" b="1">
                <a:solidFill>
                  <a:srgbClr val="008C44"/>
                </a:solidFill>
                <a:latin typeface="Arial"/>
                <a:ea typeface="Arial"/>
                <a:cs typeface="Arial"/>
                <a:sym typeface="Arial"/>
              </a:defRPr>
            </a:lvl1pPr>
            <a:lvl2pPr marL="914400" lvl="1" indent="-304800" algn="l" rtl="0">
              <a:lnSpc>
                <a:spcPct val="100000"/>
              </a:lnSpc>
              <a:spcBef>
                <a:spcPts val="600"/>
              </a:spcBef>
              <a:spcAft>
                <a:spcPts val="0"/>
              </a:spcAft>
              <a:buSzPts val="1200"/>
              <a:buChar char="•"/>
              <a:defRPr sz="1600">
                <a:solidFill>
                  <a:srgbClr val="008C44"/>
                </a:solidFill>
                <a:latin typeface="Arial"/>
                <a:ea typeface="Arial"/>
                <a:cs typeface="Arial"/>
                <a:sym typeface="Arial"/>
              </a:defRPr>
            </a:lvl2pPr>
            <a:lvl3pPr marL="1371600" lvl="2" indent="-285750" algn="l" rtl="0">
              <a:lnSpc>
                <a:spcPct val="100000"/>
              </a:lnSpc>
              <a:spcBef>
                <a:spcPts val="500"/>
              </a:spcBef>
              <a:spcAft>
                <a:spcPts val="0"/>
              </a:spcAft>
              <a:buSzPts val="900"/>
              <a:buChar char="•"/>
              <a:defRPr sz="1200">
                <a:solidFill>
                  <a:srgbClr val="FF9900"/>
                </a:solidFill>
                <a:latin typeface="Arial"/>
                <a:ea typeface="Arial"/>
                <a:cs typeface="Arial"/>
                <a:sym typeface="Arial"/>
              </a:defRPr>
            </a:lvl3pPr>
            <a:lvl4pPr marL="1828800" lvl="3" indent="-314325" algn="l" rtl="0">
              <a:lnSpc>
                <a:spcPct val="100000"/>
              </a:lnSpc>
              <a:spcBef>
                <a:spcPts val="500"/>
              </a:spcBef>
              <a:spcAft>
                <a:spcPts val="0"/>
              </a:spcAft>
              <a:buSzPts val="1350"/>
              <a:buChar char="•"/>
              <a:defRPr sz="1800"/>
            </a:lvl4pPr>
            <a:lvl5pPr marL="2286000" lvl="4" indent="-314325" algn="l" rtl="0">
              <a:lnSpc>
                <a:spcPct val="100000"/>
              </a:lnSpc>
              <a:spcBef>
                <a:spcPts val="500"/>
              </a:spcBef>
              <a:spcAft>
                <a:spcPts val="0"/>
              </a:spcAft>
              <a:buSzPts val="1350"/>
              <a:buChar char="•"/>
              <a:defRPr sz="1800"/>
            </a:lvl5pPr>
            <a:lvl6pPr marL="2743200" lvl="5" indent="-342900" algn="l" rtl="0">
              <a:lnSpc>
                <a:spcPct val="90000"/>
              </a:lnSpc>
              <a:spcBef>
                <a:spcPts val="500"/>
              </a:spcBef>
              <a:spcAft>
                <a:spcPts val="0"/>
              </a:spcAft>
              <a:buClr>
                <a:schemeClr val="dk1"/>
              </a:buClr>
              <a:buSzPts val="1800"/>
              <a:buChar char="•"/>
              <a:defRPr sz="1800"/>
            </a:lvl6pPr>
            <a:lvl7pPr marL="3200400" lvl="6" indent="-342900" algn="l" rtl="0">
              <a:lnSpc>
                <a:spcPct val="90000"/>
              </a:lnSpc>
              <a:spcBef>
                <a:spcPts val="500"/>
              </a:spcBef>
              <a:spcAft>
                <a:spcPts val="0"/>
              </a:spcAft>
              <a:buClr>
                <a:schemeClr val="dk1"/>
              </a:buClr>
              <a:buSzPts val="1800"/>
              <a:buChar char="•"/>
              <a:defRPr sz="1800"/>
            </a:lvl7pPr>
            <a:lvl8pPr marL="3657600" lvl="7" indent="-342900" algn="l" rtl="0">
              <a:lnSpc>
                <a:spcPct val="90000"/>
              </a:lnSpc>
              <a:spcBef>
                <a:spcPts val="500"/>
              </a:spcBef>
              <a:spcAft>
                <a:spcPts val="0"/>
              </a:spcAft>
              <a:buClr>
                <a:schemeClr val="dk1"/>
              </a:buClr>
              <a:buSzPts val="1800"/>
              <a:buChar char="•"/>
              <a:defRPr sz="1800"/>
            </a:lvl8pPr>
            <a:lvl9pPr marL="4114800" lvl="8" indent="-342900" algn="l" rtl="0">
              <a:lnSpc>
                <a:spcPct val="90000"/>
              </a:lnSpc>
              <a:spcBef>
                <a:spcPts val="500"/>
              </a:spcBef>
              <a:spcAft>
                <a:spcPts val="0"/>
              </a:spcAft>
              <a:buClr>
                <a:schemeClr val="dk1"/>
              </a:buClr>
              <a:buSzPts val="1800"/>
              <a:buChar char="•"/>
              <a:defRPr sz="1800"/>
            </a:lvl9pPr>
          </a:lstStyle>
          <a:p>
            <a:endParaRPr/>
          </a:p>
        </p:txBody>
      </p:sp>
      <p:pic>
        <p:nvPicPr>
          <p:cNvPr id="107" name="Google Shape;107;p12" descr="logo di lien slogan 2.jpg"/>
          <p:cNvPicPr preferRelativeResize="0"/>
          <p:nvPr/>
        </p:nvPicPr>
        <p:blipFill rotWithShape="1">
          <a:blip r:embed="rId2">
            <a:alphaModFix/>
          </a:blip>
          <a:srcRect/>
          <a:stretch/>
        </p:blipFill>
        <p:spPr>
          <a:xfrm>
            <a:off x="50800" y="130595"/>
            <a:ext cx="1930400" cy="563562"/>
          </a:xfrm>
          <a:prstGeom prst="rect">
            <a:avLst/>
          </a:prstGeom>
          <a:noFill/>
          <a:ln>
            <a:noFill/>
          </a:ln>
        </p:spPr>
      </p:pic>
      <p:sp>
        <p:nvSpPr>
          <p:cNvPr id="108" name="Google Shape;108;p12"/>
          <p:cNvSpPr/>
          <p:nvPr/>
        </p:nvSpPr>
        <p:spPr>
          <a:xfrm>
            <a:off x="1981200" y="-13415"/>
            <a:ext cx="1474102" cy="714740"/>
          </a:xfrm>
          <a:custGeom>
            <a:avLst/>
            <a:gdLst/>
            <a:ahLst/>
            <a:cxnLst/>
            <a:rect l="l" t="t" r="r" b="b"/>
            <a:pathLst>
              <a:path w="1647041" h="1374500" extrusionOk="0">
                <a:moveTo>
                  <a:pt x="7728" y="2901"/>
                </a:moveTo>
                <a:lnTo>
                  <a:pt x="577107" y="0"/>
                </a:lnTo>
                <a:cubicBezTo>
                  <a:pt x="686520" y="14052"/>
                  <a:pt x="702294" y="2247"/>
                  <a:pt x="822247" y="194458"/>
                </a:cubicBezTo>
                <a:cubicBezTo>
                  <a:pt x="942200" y="386669"/>
                  <a:pt x="1159358" y="956590"/>
                  <a:pt x="1296824" y="1153264"/>
                </a:cubicBezTo>
                <a:cubicBezTo>
                  <a:pt x="1434290" y="1349938"/>
                  <a:pt x="1562287" y="1347792"/>
                  <a:pt x="1647041" y="1374500"/>
                </a:cubicBezTo>
                <a:lnTo>
                  <a:pt x="1208284" y="1371171"/>
                </a:lnTo>
                <a:cubicBezTo>
                  <a:pt x="1054939" y="1368466"/>
                  <a:pt x="909812" y="1412822"/>
                  <a:pt x="743903" y="1211514"/>
                </a:cubicBezTo>
                <a:cubicBezTo>
                  <a:pt x="577994" y="1010206"/>
                  <a:pt x="335526" y="364758"/>
                  <a:pt x="212830" y="163323"/>
                </a:cubicBezTo>
                <a:cubicBezTo>
                  <a:pt x="90134" y="-38112"/>
                  <a:pt x="-32289" y="32003"/>
                  <a:pt x="7728" y="2901"/>
                </a:cubicBezTo>
                <a:close/>
              </a:path>
            </a:pathLst>
          </a:custGeom>
          <a:solidFill>
            <a:srgbClr val="E3971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cxnSp>
        <p:nvCxnSpPr>
          <p:cNvPr id="109" name="Google Shape;109;p12"/>
          <p:cNvCxnSpPr/>
          <p:nvPr/>
        </p:nvCxnSpPr>
        <p:spPr>
          <a:xfrm>
            <a:off x="3149600" y="685800"/>
            <a:ext cx="9042300" cy="0"/>
          </a:xfrm>
          <a:prstGeom prst="straightConnector1">
            <a:avLst/>
          </a:prstGeom>
          <a:noFill/>
          <a:ln w="19050" cap="flat" cmpd="sng">
            <a:solidFill>
              <a:srgbClr val="E39717"/>
            </a:solidFill>
            <a:prstDash val="solid"/>
            <a:miter lim="800000"/>
            <a:headEnd type="none" w="sm" len="sm"/>
            <a:tailEnd type="none" w="sm" len="sm"/>
          </a:ln>
        </p:spPr>
      </p:cxnSp>
      <p:sp>
        <p:nvSpPr>
          <p:cNvPr id="110" name="Google Shape;110;p12"/>
          <p:cNvSpPr txBox="1">
            <a:spLocks noGrp="1"/>
          </p:cNvSpPr>
          <p:nvPr>
            <p:ph type="dt" idx="10"/>
          </p:nvPr>
        </p:nvSpPr>
        <p:spPr>
          <a:xfrm>
            <a:off x="9956800" y="6217405"/>
            <a:ext cx="2044500" cy="3057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9pPr>
          </a:lstStyle>
          <a:p>
            <a:endParaRPr/>
          </a:p>
        </p:txBody>
      </p:sp>
      <p:sp>
        <p:nvSpPr>
          <p:cNvPr id="111" name="Google Shape;111;p12"/>
          <p:cNvSpPr txBox="1">
            <a:spLocks noGrp="1"/>
          </p:cNvSpPr>
          <p:nvPr>
            <p:ph type="ftr" idx="11"/>
          </p:nvPr>
        </p:nvSpPr>
        <p:spPr>
          <a:xfrm>
            <a:off x="406400" y="6248401"/>
            <a:ext cx="7620000" cy="28890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1400"/>
              <a:buFont typeface="Arial"/>
              <a:buNone/>
              <a:defRPr sz="1400" b="1" i="0" u="none" strike="noStrike" cap="none">
                <a:solidFill>
                  <a:srgbClr val="7F7F7F"/>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9pPr>
          </a:lstStyle>
          <a:p>
            <a:endParaRPr/>
          </a:p>
        </p:txBody>
      </p:sp>
      <p:sp>
        <p:nvSpPr>
          <p:cNvPr id="112" name="Google Shape;112;p12"/>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Blank">
  <p:cSld name="1_Blank">
    <p:spTree>
      <p:nvGrpSpPr>
        <p:cNvPr id="1" name="Shape 15"/>
        <p:cNvGrpSpPr/>
        <p:nvPr/>
      </p:nvGrpSpPr>
      <p:grpSpPr>
        <a:xfrm>
          <a:off x="0" y="0"/>
          <a:ext cx="0" cy="0"/>
          <a:chOff x="0" y="0"/>
          <a:chExt cx="0" cy="0"/>
        </a:xfrm>
      </p:grpSpPr>
      <p:grpSp>
        <p:nvGrpSpPr>
          <p:cNvPr id="16" name="Google Shape;16;p10"/>
          <p:cNvGrpSpPr/>
          <p:nvPr/>
        </p:nvGrpSpPr>
        <p:grpSpPr>
          <a:xfrm>
            <a:off x="0" y="0"/>
            <a:ext cx="12192000" cy="6858000"/>
            <a:chOff x="-1150" y="0"/>
            <a:chExt cx="18288000" cy="10287000"/>
          </a:xfrm>
        </p:grpSpPr>
        <p:pic>
          <p:nvPicPr>
            <p:cNvPr id="17" name="Google Shape;17;p10"/>
            <p:cNvPicPr preferRelativeResize="0"/>
            <p:nvPr/>
          </p:nvPicPr>
          <p:blipFill rotWithShape="1">
            <a:blip r:embed="rId2">
              <a:alphaModFix/>
            </a:blip>
            <a:srcRect/>
            <a:stretch/>
          </p:blipFill>
          <p:spPr>
            <a:xfrm>
              <a:off x="-1150" y="0"/>
              <a:ext cx="18288000" cy="10287000"/>
            </a:xfrm>
            <a:prstGeom prst="rect">
              <a:avLst/>
            </a:prstGeom>
            <a:noFill/>
            <a:ln>
              <a:noFill/>
            </a:ln>
          </p:spPr>
        </p:pic>
        <p:sp>
          <p:nvSpPr>
            <p:cNvPr id="18" name="Google Shape;18;p10"/>
            <p:cNvSpPr/>
            <p:nvPr/>
          </p:nvSpPr>
          <p:spPr>
            <a:xfrm>
              <a:off x="-1150" y="0"/>
              <a:ext cx="874800" cy="4249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933"/>
                <a:buFont typeface="Arial"/>
                <a:buNone/>
              </a:pPr>
              <a:endParaRPr sz="933" b="0" i="0" u="none" strike="noStrike" cap="none">
                <a:solidFill>
                  <a:srgbClr val="000000"/>
                </a:solidFill>
                <a:latin typeface="Quattrocento Sans"/>
                <a:ea typeface="Quattrocento Sans"/>
                <a:cs typeface="Quattrocento Sans"/>
                <a:sym typeface="Quattrocento Sans"/>
              </a:endParaRPr>
            </a:p>
          </p:txBody>
        </p:sp>
      </p:grpSp>
      <p:sp>
        <p:nvSpPr>
          <p:cNvPr id="19" name="Google Shape;19;p10"/>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0" name="Google Shape;20;p10"/>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Blank" type="obj">
  <p:cSld name="OBJECT">
    <p:spTree>
      <p:nvGrpSpPr>
        <p:cNvPr id="1" name="Shape 113"/>
        <p:cNvGrpSpPr/>
        <p:nvPr/>
      </p:nvGrpSpPr>
      <p:grpSpPr>
        <a:xfrm>
          <a:off x="0" y="0"/>
          <a:ext cx="0" cy="0"/>
          <a:chOff x="0" y="0"/>
          <a:chExt cx="0" cy="0"/>
        </a:xfrm>
      </p:grpSpPr>
      <p:grpSp>
        <p:nvGrpSpPr>
          <p:cNvPr id="114" name="Google Shape;114;p13"/>
          <p:cNvGrpSpPr/>
          <p:nvPr/>
        </p:nvGrpSpPr>
        <p:grpSpPr>
          <a:xfrm>
            <a:off x="0" y="0"/>
            <a:ext cx="12192610" cy="6858343"/>
            <a:chOff x="-1150" y="0"/>
            <a:chExt cx="18288000" cy="10287000"/>
          </a:xfrm>
        </p:grpSpPr>
        <p:pic>
          <p:nvPicPr>
            <p:cNvPr id="115" name="Google Shape;115;p13"/>
            <p:cNvPicPr preferRelativeResize="0"/>
            <p:nvPr/>
          </p:nvPicPr>
          <p:blipFill rotWithShape="1">
            <a:blip r:embed="rId2">
              <a:alphaModFix/>
            </a:blip>
            <a:srcRect/>
            <a:stretch/>
          </p:blipFill>
          <p:spPr>
            <a:xfrm>
              <a:off x="-1150" y="0"/>
              <a:ext cx="18288000" cy="10287000"/>
            </a:xfrm>
            <a:prstGeom prst="rect">
              <a:avLst/>
            </a:prstGeom>
            <a:noFill/>
            <a:ln>
              <a:noFill/>
            </a:ln>
          </p:spPr>
        </p:pic>
        <p:sp>
          <p:nvSpPr>
            <p:cNvPr id="116" name="Google Shape;116;p13"/>
            <p:cNvSpPr/>
            <p:nvPr/>
          </p:nvSpPr>
          <p:spPr>
            <a:xfrm>
              <a:off x="-1150" y="0"/>
              <a:ext cx="874800" cy="4249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933"/>
                <a:buFont typeface="Arial"/>
                <a:buNone/>
              </a:pPr>
              <a:endParaRPr sz="933" b="0" i="0" u="none" strike="noStrike" cap="none">
                <a:solidFill>
                  <a:srgbClr val="000000"/>
                </a:solidFill>
                <a:latin typeface="Quattrocento Sans"/>
                <a:ea typeface="Quattrocento Sans"/>
                <a:cs typeface="Quattrocento Sans"/>
                <a:sym typeface="Quattrocento Sans"/>
              </a:endParaRPr>
            </a:p>
          </p:txBody>
        </p:sp>
      </p:grpSp>
      <p:sp>
        <p:nvSpPr>
          <p:cNvPr id="117" name="Google Shape;117;p13"/>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Open Sans"/>
                <a:ea typeface="Open Sans"/>
                <a:cs typeface="Open Sans"/>
                <a:sym typeface="Open Sans"/>
              </a:defRPr>
            </a:lvl9pPr>
          </a:lstStyle>
          <a:p>
            <a:endParaRPr/>
          </a:p>
        </p:txBody>
      </p:sp>
      <p:pic>
        <p:nvPicPr>
          <p:cNvPr id="118" name="Google Shape;118;p13"/>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Divider">
  <p:cSld name="Divider">
    <p:bg>
      <p:bgPr>
        <a:solidFill>
          <a:schemeClr val="lt1"/>
        </a:solidFill>
        <a:effectLst/>
      </p:bgPr>
    </p:bg>
    <p:spTree>
      <p:nvGrpSpPr>
        <p:cNvPr id="1" name="Shape 119"/>
        <p:cNvGrpSpPr/>
        <p:nvPr/>
      </p:nvGrpSpPr>
      <p:grpSpPr>
        <a:xfrm>
          <a:off x="0" y="0"/>
          <a:ext cx="0" cy="0"/>
          <a:chOff x="0" y="0"/>
          <a:chExt cx="0" cy="0"/>
        </a:xfrm>
      </p:grpSpPr>
      <p:sp>
        <p:nvSpPr>
          <p:cNvPr id="120" name="Google Shape;120;p58"/>
          <p:cNvSpPr>
            <a:spLocks noGrp="1"/>
          </p:cNvSpPr>
          <p:nvPr>
            <p:ph type="pic" idx="2"/>
          </p:nvPr>
        </p:nvSpPr>
        <p:spPr>
          <a:xfrm>
            <a:off x="0" y="1"/>
            <a:ext cx="12192000" cy="6858000"/>
          </a:xfrm>
          <a:prstGeom prst="rect">
            <a:avLst/>
          </a:prstGeom>
          <a:noFill/>
          <a:ln>
            <a:noFill/>
          </a:ln>
        </p:spPr>
      </p:sp>
      <p:sp>
        <p:nvSpPr>
          <p:cNvPr id="121" name="Google Shape;121;p58"/>
          <p:cNvSpPr txBox="1">
            <a:spLocks noGrp="1"/>
          </p:cNvSpPr>
          <p:nvPr>
            <p:ph type="title"/>
          </p:nvPr>
        </p:nvSpPr>
        <p:spPr>
          <a:xfrm>
            <a:off x="914402" y="4725238"/>
            <a:ext cx="4389000" cy="2132700"/>
          </a:xfrm>
          <a:prstGeom prst="rect">
            <a:avLst/>
          </a:prstGeom>
          <a:solidFill>
            <a:schemeClr val="lt1"/>
          </a:solidFill>
          <a:ln>
            <a:noFill/>
          </a:ln>
        </p:spPr>
        <p:txBody>
          <a:bodyPr spcFirstLastPara="1" wrap="square" lIns="365750" tIns="365750" rIns="365750" bIns="1280150" anchor="b" anchorCtr="0">
            <a:spAutoFit/>
          </a:bodyPr>
          <a:lstStyle>
            <a:lvl1pPr lvl="0" algn="l" rtl="0">
              <a:lnSpc>
                <a:spcPct val="90000"/>
              </a:lnSpc>
              <a:spcBef>
                <a:spcPts val="0"/>
              </a:spcBef>
              <a:spcAft>
                <a:spcPts val="0"/>
              </a:spcAft>
              <a:buClr>
                <a:srgbClr val="000000"/>
              </a:buClr>
              <a:buSzPts val="3599"/>
              <a:buFont typeface="Open Sans"/>
              <a:buNone/>
              <a:defRPr sz="3599" b="1">
                <a:solidFill>
                  <a:srgbClr val="000000"/>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2" name="Google Shape;122;p58"/>
          <p:cNvSpPr txBox="1">
            <a:spLocks noGrp="1"/>
          </p:cNvSpPr>
          <p:nvPr>
            <p:ph type="body" idx="1"/>
          </p:nvPr>
        </p:nvSpPr>
        <p:spPr>
          <a:xfrm>
            <a:off x="914402" y="5694830"/>
            <a:ext cx="4389000" cy="1163100"/>
          </a:xfrm>
          <a:prstGeom prst="rect">
            <a:avLst/>
          </a:prstGeom>
          <a:noFill/>
          <a:ln>
            <a:noFill/>
          </a:ln>
        </p:spPr>
        <p:txBody>
          <a:bodyPr spcFirstLastPara="1" wrap="square" lIns="365750" tIns="0" rIns="365750" bIns="0" anchor="t" anchorCtr="0">
            <a:noAutofit/>
          </a:bodyPr>
          <a:lstStyle>
            <a:lvl1pPr marL="457200" lvl="0" indent="-228600" algn="l" rtl="0">
              <a:lnSpc>
                <a:spcPct val="100000"/>
              </a:lnSpc>
              <a:spcBef>
                <a:spcPts val="1000"/>
              </a:spcBef>
              <a:spcAft>
                <a:spcPts val="0"/>
              </a:spcAft>
              <a:buSzPts val="1050"/>
              <a:buNone/>
              <a:defRPr sz="1400"/>
            </a:lvl1pPr>
            <a:lvl2pPr marL="914400" lvl="1" indent="-314325" algn="l" rtl="0">
              <a:lnSpc>
                <a:spcPct val="100000"/>
              </a:lnSpc>
              <a:spcBef>
                <a:spcPts val="500"/>
              </a:spcBef>
              <a:spcAft>
                <a:spcPts val="0"/>
              </a:spcAft>
              <a:buSzPts val="1350"/>
              <a:buChar char="•"/>
              <a:defRPr/>
            </a:lvl2pPr>
            <a:lvl3pPr marL="1371600" lvl="2" indent="-314325" algn="l" rtl="0">
              <a:lnSpc>
                <a:spcPct val="100000"/>
              </a:lnSpc>
              <a:spcBef>
                <a:spcPts val="500"/>
              </a:spcBef>
              <a:spcAft>
                <a:spcPts val="0"/>
              </a:spcAft>
              <a:buSzPts val="1350"/>
              <a:buChar char="•"/>
              <a:defRPr/>
            </a:lvl3pPr>
            <a:lvl4pPr marL="1828800" lvl="3" indent="-314325" algn="l" rtl="0">
              <a:lnSpc>
                <a:spcPct val="100000"/>
              </a:lnSpc>
              <a:spcBef>
                <a:spcPts val="500"/>
              </a:spcBef>
              <a:spcAft>
                <a:spcPts val="0"/>
              </a:spcAft>
              <a:buSzPts val="1350"/>
              <a:buChar char="•"/>
              <a:defRPr/>
            </a:lvl4pPr>
            <a:lvl5pPr marL="2286000" lvl="4" indent="-314325" algn="l" rtl="0">
              <a:lnSpc>
                <a:spcPct val="100000"/>
              </a:lnSpc>
              <a:spcBef>
                <a:spcPts val="500"/>
              </a:spcBef>
              <a:spcAft>
                <a:spcPts val="0"/>
              </a:spcAft>
              <a:buSzPts val="135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ubhead">
  <p:cSld name="Title, Subhead">
    <p:spTree>
      <p:nvGrpSpPr>
        <p:cNvPr id="1" name="Shape 123"/>
        <p:cNvGrpSpPr/>
        <p:nvPr/>
      </p:nvGrpSpPr>
      <p:grpSpPr>
        <a:xfrm>
          <a:off x="0" y="0"/>
          <a:ext cx="0" cy="0"/>
          <a:chOff x="0" y="0"/>
          <a:chExt cx="0" cy="0"/>
        </a:xfrm>
      </p:grpSpPr>
      <p:sp>
        <p:nvSpPr>
          <p:cNvPr id="124" name="Google Shape;124;p59"/>
          <p:cNvSpPr txBox="1">
            <a:spLocks noGrp="1"/>
          </p:cNvSpPr>
          <p:nvPr>
            <p:ph type="title"/>
          </p:nvPr>
        </p:nvSpPr>
        <p:spPr>
          <a:xfrm>
            <a:off x="914401" y="694944"/>
            <a:ext cx="10363200" cy="594300"/>
          </a:xfrm>
          <a:prstGeom prst="rect">
            <a:avLst/>
          </a:prstGeom>
          <a:noFill/>
          <a:ln>
            <a:noFill/>
          </a:ln>
        </p:spPr>
        <p:txBody>
          <a:bodyPr spcFirstLastPara="1" wrap="square" lIns="0" tIns="45700" rIns="0" bIns="0" anchor="b" anchorCtr="0">
            <a:noAutofit/>
          </a:bodyPr>
          <a:lstStyle>
            <a:lvl1pPr lvl="0" algn="l" rtl="0">
              <a:lnSpc>
                <a:spcPct val="80000"/>
              </a:lnSpc>
              <a:spcBef>
                <a:spcPts val="0"/>
              </a:spcBef>
              <a:spcAft>
                <a:spcPts val="0"/>
              </a:spcAft>
              <a:buClr>
                <a:schemeClr val="dk1"/>
              </a:buClr>
              <a:buSzPts val="3599"/>
              <a:buFont typeface="Play"/>
              <a:buNone/>
              <a:defRPr sz="3599" b="0">
                <a:latin typeface="Play"/>
                <a:ea typeface="Play"/>
                <a:cs typeface="Play"/>
                <a:sym typeface="Play"/>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5" name="Google Shape;125;p59"/>
          <p:cNvSpPr txBox="1">
            <a:spLocks noGrp="1"/>
          </p:cNvSpPr>
          <p:nvPr>
            <p:ph type="body" idx="1"/>
          </p:nvPr>
        </p:nvSpPr>
        <p:spPr>
          <a:xfrm>
            <a:off x="914721" y="1353312"/>
            <a:ext cx="10362900" cy="4755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000"/>
              </a:spcBef>
              <a:spcAft>
                <a:spcPts val="0"/>
              </a:spcAft>
              <a:buSzPts val="900"/>
              <a:buNone/>
              <a:defRPr sz="1200"/>
            </a:lvl1pPr>
            <a:lvl2pPr marL="914400" lvl="1" indent="-314325" algn="l" rtl="0">
              <a:lnSpc>
                <a:spcPct val="100000"/>
              </a:lnSpc>
              <a:spcBef>
                <a:spcPts val="500"/>
              </a:spcBef>
              <a:spcAft>
                <a:spcPts val="0"/>
              </a:spcAft>
              <a:buSzPts val="1350"/>
              <a:buChar char="•"/>
              <a:defRPr/>
            </a:lvl2pPr>
            <a:lvl3pPr marL="1371600" lvl="2" indent="-314325" algn="l" rtl="0">
              <a:lnSpc>
                <a:spcPct val="100000"/>
              </a:lnSpc>
              <a:spcBef>
                <a:spcPts val="500"/>
              </a:spcBef>
              <a:spcAft>
                <a:spcPts val="0"/>
              </a:spcAft>
              <a:buSzPts val="1350"/>
              <a:buChar char="•"/>
              <a:defRPr/>
            </a:lvl3pPr>
            <a:lvl4pPr marL="1828800" lvl="3" indent="-314325" algn="l" rtl="0">
              <a:lnSpc>
                <a:spcPct val="100000"/>
              </a:lnSpc>
              <a:spcBef>
                <a:spcPts val="500"/>
              </a:spcBef>
              <a:spcAft>
                <a:spcPts val="0"/>
              </a:spcAft>
              <a:buSzPts val="1350"/>
              <a:buChar char="•"/>
              <a:defRPr/>
            </a:lvl4pPr>
            <a:lvl5pPr marL="2286000" lvl="4" indent="-314325" algn="l" rtl="0">
              <a:lnSpc>
                <a:spcPct val="100000"/>
              </a:lnSpc>
              <a:spcBef>
                <a:spcPts val="500"/>
              </a:spcBef>
              <a:spcAft>
                <a:spcPts val="0"/>
              </a:spcAft>
              <a:buSzPts val="135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ubhead &amp; Breadcrumb">
  <p:cSld name="Title, Subhead &amp; Breadcrumb">
    <p:spTree>
      <p:nvGrpSpPr>
        <p:cNvPr id="1" name="Shape 126"/>
        <p:cNvGrpSpPr/>
        <p:nvPr/>
      </p:nvGrpSpPr>
      <p:grpSpPr>
        <a:xfrm>
          <a:off x="0" y="0"/>
          <a:ext cx="0" cy="0"/>
          <a:chOff x="0" y="0"/>
          <a:chExt cx="0" cy="0"/>
        </a:xfrm>
      </p:grpSpPr>
      <p:sp>
        <p:nvSpPr>
          <p:cNvPr id="127" name="Google Shape;127;p60"/>
          <p:cNvSpPr txBox="1">
            <a:spLocks noGrp="1"/>
          </p:cNvSpPr>
          <p:nvPr>
            <p:ph type="title"/>
          </p:nvPr>
        </p:nvSpPr>
        <p:spPr>
          <a:xfrm>
            <a:off x="914401" y="694944"/>
            <a:ext cx="10363200" cy="594300"/>
          </a:xfrm>
          <a:prstGeom prst="rect">
            <a:avLst/>
          </a:prstGeom>
          <a:noFill/>
          <a:ln>
            <a:noFill/>
          </a:ln>
        </p:spPr>
        <p:txBody>
          <a:bodyPr spcFirstLastPara="1" wrap="square" lIns="0" tIns="45700" rIns="0" bIns="0" anchor="b" anchorCtr="0">
            <a:noAutofit/>
          </a:bodyPr>
          <a:lstStyle>
            <a:lvl1pPr lvl="0" algn="l" rtl="0">
              <a:lnSpc>
                <a:spcPct val="80000"/>
              </a:lnSpc>
              <a:spcBef>
                <a:spcPts val="0"/>
              </a:spcBef>
              <a:spcAft>
                <a:spcPts val="0"/>
              </a:spcAft>
              <a:buClr>
                <a:schemeClr val="dk1"/>
              </a:buClr>
              <a:buSzPts val="3599"/>
              <a:buFont typeface="Play"/>
              <a:buNone/>
              <a:defRPr sz="3599">
                <a:latin typeface="Play"/>
                <a:ea typeface="Play"/>
                <a:cs typeface="Play"/>
                <a:sym typeface="Play"/>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8" name="Google Shape;128;p60"/>
          <p:cNvSpPr txBox="1">
            <a:spLocks noGrp="1"/>
          </p:cNvSpPr>
          <p:nvPr>
            <p:ph type="body" idx="1"/>
          </p:nvPr>
        </p:nvSpPr>
        <p:spPr>
          <a:xfrm>
            <a:off x="914721" y="1353312"/>
            <a:ext cx="10362900" cy="4755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000"/>
              </a:spcBef>
              <a:spcAft>
                <a:spcPts val="0"/>
              </a:spcAft>
              <a:buSzPts val="900"/>
              <a:buNone/>
              <a:defRPr sz="1200"/>
            </a:lvl1pPr>
            <a:lvl2pPr marL="914400" lvl="1" indent="-314325" algn="l" rtl="0">
              <a:lnSpc>
                <a:spcPct val="100000"/>
              </a:lnSpc>
              <a:spcBef>
                <a:spcPts val="500"/>
              </a:spcBef>
              <a:spcAft>
                <a:spcPts val="0"/>
              </a:spcAft>
              <a:buSzPts val="1350"/>
              <a:buChar char="•"/>
              <a:defRPr/>
            </a:lvl2pPr>
            <a:lvl3pPr marL="1371600" lvl="2" indent="-314325" algn="l" rtl="0">
              <a:lnSpc>
                <a:spcPct val="100000"/>
              </a:lnSpc>
              <a:spcBef>
                <a:spcPts val="500"/>
              </a:spcBef>
              <a:spcAft>
                <a:spcPts val="0"/>
              </a:spcAft>
              <a:buSzPts val="1350"/>
              <a:buChar char="•"/>
              <a:defRPr/>
            </a:lvl3pPr>
            <a:lvl4pPr marL="1828800" lvl="3" indent="-314325" algn="l" rtl="0">
              <a:lnSpc>
                <a:spcPct val="100000"/>
              </a:lnSpc>
              <a:spcBef>
                <a:spcPts val="500"/>
              </a:spcBef>
              <a:spcAft>
                <a:spcPts val="0"/>
              </a:spcAft>
              <a:buSzPts val="1350"/>
              <a:buChar char="•"/>
              <a:defRPr/>
            </a:lvl4pPr>
            <a:lvl5pPr marL="2286000" lvl="4" indent="-314325" algn="l" rtl="0">
              <a:lnSpc>
                <a:spcPct val="100000"/>
              </a:lnSpc>
              <a:spcBef>
                <a:spcPts val="500"/>
              </a:spcBef>
              <a:spcAft>
                <a:spcPts val="0"/>
              </a:spcAft>
              <a:buSzPts val="135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29" name="Google Shape;129;p60"/>
          <p:cNvSpPr txBox="1">
            <a:spLocks noGrp="1"/>
          </p:cNvSpPr>
          <p:nvPr>
            <p:ph type="body" idx="2"/>
          </p:nvPr>
        </p:nvSpPr>
        <p:spPr>
          <a:xfrm>
            <a:off x="914971" y="466344"/>
            <a:ext cx="3355800" cy="2031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000"/>
              </a:spcBef>
              <a:spcAft>
                <a:spcPts val="0"/>
              </a:spcAft>
              <a:buSzPts val="675"/>
              <a:buNone/>
              <a:defRPr sz="900" b="1" cap="none">
                <a:solidFill>
                  <a:srgbClr val="AEAEAE"/>
                </a:solidFill>
              </a:defRPr>
            </a:lvl1pPr>
            <a:lvl2pPr marL="914400" lvl="1" indent="-314325" algn="l" rtl="0">
              <a:lnSpc>
                <a:spcPct val="100000"/>
              </a:lnSpc>
              <a:spcBef>
                <a:spcPts val="500"/>
              </a:spcBef>
              <a:spcAft>
                <a:spcPts val="0"/>
              </a:spcAft>
              <a:buSzPts val="1350"/>
              <a:buChar char="•"/>
              <a:defRPr/>
            </a:lvl2pPr>
            <a:lvl3pPr marL="1371600" lvl="2" indent="-314325" algn="l" rtl="0">
              <a:lnSpc>
                <a:spcPct val="100000"/>
              </a:lnSpc>
              <a:spcBef>
                <a:spcPts val="500"/>
              </a:spcBef>
              <a:spcAft>
                <a:spcPts val="0"/>
              </a:spcAft>
              <a:buSzPts val="1350"/>
              <a:buChar char="•"/>
              <a:defRPr/>
            </a:lvl3pPr>
            <a:lvl4pPr marL="1828800" lvl="3" indent="-314325" algn="l" rtl="0">
              <a:lnSpc>
                <a:spcPct val="100000"/>
              </a:lnSpc>
              <a:spcBef>
                <a:spcPts val="500"/>
              </a:spcBef>
              <a:spcAft>
                <a:spcPts val="0"/>
              </a:spcAft>
              <a:buSzPts val="1350"/>
              <a:buChar char="•"/>
              <a:defRPr/>
            </a:lvl4pPr>
            <a:lvl5pPr marL="2286000" lvl="4" indent="-314325" algn="l" rtl="0">
              <a:lnSpc>
                <a:spcPct val="100000"/>
              </a:lnSpc>
              <a:spcBef>
                <a:spcPts val="500"/>
              </a:spcBef>
              <a:spcAft>
                <a:spcPts val="0"/>
              </a:spcAft>
              <a:buSzPts val="135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Left, Subhead">
  <p:cSld name="Title Left, Subhead">
    <p:spTree>
      <p:nvGrpSpPr>
        <p:cNvPr id="1" name="Shape 130"/>
        <p:cNvGrpSpPr/>
        <p:nvPr/>
      </p:nvGrpSpPr>
      <p:grpSpPr>
        <a:xfrm>
          <a:off x="0" y="0"/>
          <a:ext cx="0" cy="0"/>
          <a:chOff x="0" y="0"/>
          <a:chExt cx="0" cy="0"/>
        </a:xfrm>
      </p:grpSpPr>
      <p:sp>
        <p:nvSpPr>
          <p:cNvPr id="131" name="Google Shape;131;p61"/>
          <p:cNvSpPr txBox="1">
            <a:spLocks noGrp="1"/>
          </p:cNvSpPr>
          <p:nvPr>
            <p:ph type="title"/>
          </p:nvPr>
        </p:nvSpPr>
        <p:spPr>
          <a:xfrm>
            <a:off x="914400" y="804672"/>
            <a:ext cx="3347400" cy="1995900"/>
          </a:xfrm>
          <a:prstGeom prst="rect">
            <a:avLst/>
          </a:prstGeom>
          <a:noFill/>
          <a:ln>
            <a:noFill/>
          </a:ln>
        </p:spPr>
        <p:txBody>
          <a:bodyPr spcFirstLastPara="1" wrap="square" lIns="0" tIns="45700" rIns="0" bIns="0" anchor="t" anchorCtr="0">
            <a:noAutofit/>
          </a:bodyPr>
          <a:lstStyle>
            <a:lvl1pPr lvl="0" algn="l" rtl="0">
              <a:lnSpc>
                <a:spcPct val="80000"/>
              </a:lnSpc>
              <a:spcBef>
                <a:spcPts val="0"/>
              </a:spcBef>
              <a:spcAft>
                <a:spcPts val="0"/>
              </a:spcAft>
              <a:buClr>
                <a:schemeClr val="dk1"/>
              </a:buClr>
              <a:buSzPts val="3599"/>
              <a:buFont typeface="Play"/>
              <a:buNone/>
              <a:defRPr sz="3599">
                <a:latin typeface="Play"/>
                <a:ea typeface="Play"/>
                <a:cs typeface="Play"/>
                <a:sym typeface="Play"/>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2" name="Google Shape;132;p61"/>
          <p:cNvSpPr txBox="1">
            <a:spLocks noGrp="1"/>
          </p:cNvSpPr>
          <p:nvPr>
            <p:ph type="body" idx="1"/>
          </p:nvPr>
        </p:nvSpPr>
        <p:spPr>
          <a:xfrm>
            <a:off x="914401" y="2743200"/>
            <a:ext cx="3356100" cy="1170000"/>
          </a:xfrm>
          <a:prstGeom prst="rect">
            <a:avLst/>
          </a:prstGeom>
          <a:noFill/>
          <a:ln>
            <a:noFill/>
          </a:ln>
        </p:spPr>
        <p:txBody>
          <a:bodyPr spcFirstLastPara="1" wrap="square" lIns="0" tIns="0" rIns="0" bIns="0" anchor="t" anchorCtr="0">
            <a:noAutofit/>
          </a:bodyPr>
          <a:lstStyle>
            <a:lvl1pPr marL="457200" lvl="0" indent="-228600" algn="l" rtl="0">
              <a:lnSpc>
                <a:spcPct val="130000"/>
              </a:lnSpc>
              <a:spcBef>
                <a:spcPts val="1000"/>
              </a:spcBef>
              <a:spcAft>
                <a:spcPts val="0"/>
              </a:spcAft>
              <a:buSzPts val="900"/>
              <a:buNone/>
              <a:defRPr sz="1200"/>
            </a:lvl1pPr>
            <a:lvl2pPr marL="914400" lvl="1" indent="-314325" algn="l" rtl="0">
              <a:lnSpc>
                <a:spcPct val="100000"/>
              </a:lnSpc>
              <a:spcBef>
                <a:spcPts val="500"/>
              </a:spcBef>
              <a:spcAft>
                <a:spcPts val="0"/>
              </a:spcAft>
              <a:buSzPts val="1350"/>
              <a:buChar char="•"/>
              <a:defRPr/>
            </a:lvl2pPr>
            <a:lvl3pPr marL="1371600" lvl="2" indent="-314325" algn="l" rtl="0">
              <a:lnSpc>
                <a:spcPct val="100000"/>
              </a:lnSpc>
              <a:spcBef>
                <a:spcPts val="500"/>
              </a:spcBef>
              <a:spcAft>
                <a:spcPts val="0"/>
              </a:spcAft>
              <a:buSzPts val="1350"/>
              <a:buChar char="•"/>
              <a:defRPr/>
            </a:lvl3pPr>
            <a:lvl4pPr marL="1828800" lvl="3" indent="-314325" algn="l" rtl="0">
              <a:lnSpc>
                <a:spcPct val="100000"/>
              </a:lnSpc>
              <a:spcBef>
                <a:spcPts val="500"/>
              </a:spcBef>
              <a:spcAft>
                <a:spcPts val="0"/>
              </a:spcAft>
              <a:buSzPts val="1350"/>
              <a:buChar char="•"/>
              <a:defRPr/>
            </a:lvl4pPr>
            <a:lvl5pPr marL="2286000" lvl="4" indent="-314325" algn="l" rtl="0">
              <a:lnSpc>
                <a:spcPct val="100000"/>
              </a:lnSpc>
              <a:spcBef>
                <a:spcPts val="500"/>
              </a:spcBef>
              <a:spcAft>
                <a:spcPts val="0"/>
              </a:spcAft>
              <a:buSzPts val="135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Blank">
  <p:cSld name="1_Blank 2">
    <p:spTree>
      <p:nvGrpSpPr>
        <p:cNvPr id="1" name="Shape 21"/>
        <p:cNvGrpSpPr/>
        <p:nvPr/>
      </p:nvGrpSpPr>
      <p:grpSpPr>
        <a:xfrm>
          <a:off x="0" y="0"/>
          <a:ext cx="0" cy="0"/>
          <a:chOff x="0" y="0"/>
          <a:chExt cx="0" cy="0"/>
        </a:xfrm>
      </p:grpSpPr>
      <p:sp>
        <p:nvSpPr>
          <p:cNvPr id="22" name="Google Shape;22;p16"/>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3" name="Google Shape;23;p16"/>
          <p:cNvPicPr preferRelativeResize="0"/>
          <p:nvPr/>
        </p:nvPicPr>
        <p:blipFill rotWithShape="1">
          <a:blip r:embed="rId2">
            <a:alphaModFix/>
          </a:blip>
          <a:srcRect l="28082" t="52" r="15668"/>
          <a:stretch/>
        </p:blipFill>
        <p:spPr>
          <a:xfrm rot="-5400000" flipH="1">
            <a:off x="2667001" y="-2666999"/>
            <a:ext cx="6858000" cy="12191999"/>
          </a:xfrm>
          <a:prstGeom prst="rect">
            <a:avLst/>
          </a:prstGeom>
          <a:noFill/>
          <a:ln>
            <a:noFill/>
          </a:ln>
        </p:spPr>
      </p:pic>
      <p:pic>
        <p:nvPicPr>
          <p:cNvPr id="24" name="Google Shape;24;p16"/>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p:cSld name="1_Blank 3">
    <p:spTree>
      <p:nvGrpSpPr>
        <p:cNvPr id="1" name="Shape 25"/>
        <p:cNvGrpSpPr/>
        <p:nvPr/>
      </p:nvGrpSpPr>
      <p:grpSpPr>
        <a:xfrm>
          <a:off x="0" y="0"/>
          <a:ext cx="0" cy="0"/>
          <a:chOff x="0" y="0"/>
          <a:chExt cx="0" cy="0"/>
        </a:xfrm>
      </p:grpSpPr>
      <p:pic>
        <p:nvPicPr>
          <p:cNvPr id="26" name="Google Shape;26;p43"/>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7" name="Google Shape;27;p43"/>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8" name="Google Shape;28;p43"/>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Blank">
  <p:cSld name="1_Blank 4">
    <p:spTree>
      <p:nvGrpSpPr>
        <p:cNvPr id="1" name="Shape 29"/>
        <p:cNvGrpSpPr/>
        <p:nvPr/>
      </p:nvGrpSpPr>
      <p:grpSpPr>
        <a:xfrm>
          <a:off x="0" y="0"/>
          <a:ext cx="0" cy="0"/>
          <a:chOff x="0" y="0"/>
          <a:chExt cx="0" cy="0"/>
        </a:xfrm>
      </p:grpSpPr>
      <p:sp>
        <p:nvSpPr>
          <p:cNvPr id="30" name="Google Shape;30;p44"/>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31" name="Google Shape;31;p44"/>
          <p:cNvPicPr preferRelativeResize="0"/>
          <p:nvPr/>
        </p:nvPicPr>
        <p:blipFill rotWithShape="1">
          <a:blip r:embed="rId2">
            <a:alphaModFix/>
          </a:blip>
          <a:srcRect l="28082" t="52" r="15668"/>
          <a:stretch/>
        </p:blipFill>
        <p:spPr>
          <a:xfrm rot="-5400000" flipH="1">
            <a:off x="2667001" y="-2666999"/>
            <a:ext cx="6858000" cy="12191999"/>
          </a:xfrm>
          <a:prstGeom prst="rect">
            <a:avLst/>
          </a:prstGeom>
          <a:noFill/>
          <a:ln>
            <a:noFill/>
          </a:ln>
        </p:spPr>
      </p:pic>
      <p:pic>
        <p:nvPicPr>
          <p:cNvPr id="32" name="Google Shape;32;p44"/>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Blank">
  <p:cSld name="1_Blank 5">
    <p:spTree>
      <p:nvGrpSpPr>
        <p:cNvPr id="1" name="Shape 33"/>
        <p:cNvGrpSpPr/>
        <p:nvPr/>
      </p:nvGrpSpPr>
      <p:grpSpPr>
        <a:xfrm>
          <a:off x="0" y="0"/>
          <a:ext cx="0" cy="0"/>
          <a:chOff x="0" y="0"/>
          <a:chExt cx="0" cy="0"/>
        </a:xfrm>
      </p:grpSpPr>
      <p:cxnSp>
        <p:nvCxnSpPr>
          <p:cNvPr id="34" name="Google Shape;34;p45"/>
          <p:cNvCxnSpPr/>
          <p:nvPr/>
        </p:nvCxnSpPr>
        <p:spPr>
          <a:xfrm>
            <a:off x="2255100" y="736083"/>
            <a:ext cx="9951600" cy="0"/>
          </a:xfrm>
          <a:prstGeom prst="straightConnector1">
            <a:avLst/>
          </a:prstGeom>
          <a:noFill/>
          <a:ln w="9525" cap="flat" cmpd="sng">
            <a:solidFill>
              <a:srgbClr val="E39716"/>
            </a:solidFill>
            <a:prstDash val="solid"/>
            <a:round/>
            <a:headEnd type="none" w="sm" len="sm"/>
            <a:tailEnd type="none" w="sm" len="sm"/>
          </a:ln>
        </p:spPr>
      </p:cxnSp>
      <p:pic>
        <p:nvPicPr>
          <p:cNvPr id="35" name="Google Shape;35;p45"/>
          <p:cNvPicPr preferRelativeResize="0"/>
          <p:nvPr/>
        </p:nvPicPr>
        <p:blipFill rotWithShape="1">
          <a:blip r:embed="rId2">
            <a:alphaModFix/>
          </a:blip>
          <a:srcRect/>
          <a:stretch/>
        </p:blipFill>
        <p:spPr>
          <a:xfrm>
            <a:off x="0" y="6597667"/>
            <a:ext cx="12192000" cy="260333"/>
          </a:xfrm>
          <a:prstGeom prst="rect">
            <a:avLst/>
          </a:prstGeom>
          <a:noFill/>
          <a:ln>
            <a:noFill/>
          </a:ln>
        </p:spPr>
      </p:pic>
      <p:sp>
        <p:nvSpPr>
          <p:cNvPr id="36" name="Google Shape;36;p45"/>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37" name="Google Shape;37;p45"/>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p:cSld name="1_Blank 6">
    <p:spTree>
      <p:nvGrpSpPr>
        <p:cNvPr id="1" name="Shape 38"/>
        <p:cNvGrpSpPr/>
        <p:nvPr/>
      </p:nvGrpSpPr>
      <p:grpSpPr>
        <a:xfrm>
          <a:off x="0" y="0"/>
          <a:ext cx="0" cy="0"/>
          <a:chOff x="0" y="0"/>
          <a:chExt cx="0" cy="0"/>
        </a:xfrm>
      </p:grpSpPr>
      <p:pic>
        <p:nvPicPr>
          <p:cNvPr id="39" name="Google Shape;39;p46"/>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0" name="Google Shape;40;p46"/>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1" name="Google Shape;41;p46"/>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lank">
  <p:cSld name="1_Blank 7">
    <p:spTree>
      <p:nvGrpSpPr>
        <p:cNvPr id="1" name="Shape 42"/>
        <p:cNvGrpSpPr/>
        <p:nvPr/>
      </p:nvGrpSpPr>
      <p:grpSpPr>
        <a:xfrm>
          <a:off x="0" y="0"/>
          <a:ext cx="0" cy="0"/>
          <a:chOff x="0" y="0"/>
          <a:chExt cx="0" cy="0"/>
        </a:xfrm>
      </p:grpSpPr>
      <p:grpSp>
        <p:nvGrpSpPr>
          <p:cNvPr id="43" name="Google Shape;43;p47"/>
          <p:cNvGrpSpPr/>
          <p:nvPr/>
        </p:nvGrpSpPr>
        <p:grpSpPr>
          <a:xfrm>
            <a:off x="0" y="0"/>
            <a:ext cx="12192000" cy="6858000"/>
            <a:chOff x="-1150" y="0"/>
            <a:chExt cx="18288000" cy="10287000"/>
          </a:xfrm>
        </p:grpSpPr>
        <p:pic>
          <p:nvPicPr>
            <p:cNvPr id="44" name="Google Shape;44;p47"/>
            <p:cNvPicPr preferRelativeResize="0"/>
            <p:nvPr/>
          </p:nvPicPr>
          <p:blipFill rotWithShape="1">
            <a:blip r:embed="rId2">
              <a:alphaModFix/>
            </a:blip>
            <a:srcRect/>
            <a:stretch/>
          </p:blipFill>
          <p:spPr>
            <a:xfrm>
              <a:off x="-1150" y="0"/>
              <a:ext cx="18288000" cy="10287000"/>
            </a:xfrm>
            <a:prstGeom prst="rect">
              <a:avLst/>
            </a:prstGeom>
            <a:noFill/>
            <a:ln>
              <a:noFill/>
            </a:ln>
          </p:spPr>
        </p:pic>
        <p:sp>
          <p:nvSpPr>
            <p:cNvPr id="45" name="Google Shape;45;p47"/>
            <p:cNvSpPr/>
            <p:nvPr/>
          </p:nvSpPr>
          <p:spPr>
            <a:xfrm>
              <a:off x="-1150" y="0"/>
              <a:ext cx="874800" cy="4249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933"/>
                <a:buFont typeface="Arial"/>
                <a:buNone/>
              </a:pPr>
              <a:endParaRPr sz="933" b="0" i="0" u="none" strike="noStrike" cap="none">
                <a:solidFill>
                  <a:srgbClr val="000000"/>
                </a:solidFill>
                <a:latin typeface="Quattrocento Sans"/>
                <a:ea typeface="Quattrocento Sans"/>
                <a:cs typeface="Quattrocento Sans"/>
                <a:sym typeface="Quattrocento Sans"/>
              </a:endParaRPr>
            </a:p>
          </p:txBody>
        </p:sp>
      </p:grpSp>
      <p:sp>
        <p:nvSpPr>
          <p:cNvPr id="46" name="Google Shape;46;p47"/>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7" name="Google Shape;47;p47"/>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Blank">
  <p:cSld name="1_Blank 8">
    <p:spTree>
      <p:nvGrpSpPr>
        <p:cNvPr id="1" name="Shape 48"/>
        <p:cNvGrpSpPr/>
        <p:nvPr/>
      </p:nvGrpSpPr>
      <p:grpSpPr>
        <a:xfrm>
          <a:off x="0" y="0"/>
          <a:ext cx="0" cy="0"/>
          <a:chOff x="0" y="0"/>
          <a:chExt cx="0" cy="0"/>
        </a:xfrm>
      </p:grpSpPr>
      <p:cxnSp>
        <p:nvCxnSpPr>
          <p:cNvPr id="49" name="Google Shape;49;p48"/>
          <p:cNvCxnSpPr/>
          <p:nvPr/>
        </p:nvCxnSpPr>
        <p:spPr>
          <a:xfrm>
            <a:off x="2255100" y="736083"/>
            <a:ext cx="9951600" cy="0"/>
          </a:xfrm>
          <a:prstGeom prst="straightConnector1">
            <a:avLst/>
          </a:prstGeom>
          <a:noFill/>
          <a:ln w="9525" cap="flat" cmpd="sng">
            <a:solidFill>
              <a:srgbClr val="E39716"/>
            </a:solidFill>
            <a:prstDash val="solid"/>
            <a:round/>
            <a:headEnd type="none" w="sm" len="sm"/>
            <a:tailEnd type="none" w="sm" len="sm"/>
          </a:ln>
        </p:spPr>
      </p:cxnSp>
      <p:pic>
        <p:nvPicPr>
          <p:cNvPr id="50" name="Google Shape;50;p48"/>
          <p:cNvPicPr preferRelativeResize="0"/>
          <p:nvPr/>
        </p:nvPicPr>
        <p:blipFill rotWithShape="1">
          <a:blip r:embed="rId2">
            <a:alphaModFix/>
          </a:blip>
          <a:srcRect/>
          <a:stretch/>
        </p:blipFill>
        <p:spPr>
          <a:xfrm>
            <a:off x="0" y="6597667"/>
            <a:ext cx="12192000" cy="260333"/>
          </a:xfrm>
          <a:prstGeom prst="rect">
            <a:avLst/>
          </a:prstGeom>
          <a:noFill/>
          <a:ln>
            <a:noFill/>
          </a:ln>
        </p:spPr>
      </p:pic>
      <p:sp>
        <p:nvSpPr>
          <p:cNvPr id="51" name="Google Shape;51;p48"/>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52" name="Google Shape;52;p48"/>
          <p:cNvPicPr preferRelativeResize="0"/>
          <p:nvPr/>
        </p:nvPicPr>
        <p:blipFill rotWithShape="1">
          <a:blip r:embed="rId3">
            <a:alphaModFix/>
          </a:blip>
          <a:srcRect/>
          <a:stretch/>
        </p:blipFill>
        <p:spPr>
          <a:xfrm>
            <a:off x="373783" y="220050"/>
            <a:ext cx="1461717" cy="51603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8"/>
          <p:cNvPicPr preferRelativeResize="0"/>
          <p:nvPr/>
        </p:nvPicPr>
        <p:blipFill rotWithShape="1">
          <a:blip r:embed="rId20">
            <a:alphaModFix/>
          </a:blip>
          <a:srcRect/>
          <a:stretch/>
        </p:blipFill>
        <p:spPr>
          <a:xfrm>
            <a:off x="0" y="1"/>
            <a:ext cx="12192000" cy="6858003"/>
          </a:xfrm>
          <a:prstGeom prst="rect">
            <a:avLst/>
          </a:prstGeom>
          <a:noFill/>
          <a:ln>
            <a:noFill/>
          </a:ln>
        </p:spPr>
      </p:pic>
      <p:pic>
        <p:nvPicPr>
          <p:cNvPr id="11" name="Google Shape;11;p8"/>
          <p:cNvPicPr preferRelativeResize="0"/>
          <p:nvPr/>
        </p:nvPicPr>
        <p:blipFill rotWithShape="1">
          <a:blip r:embed="rId21">
            <a:alphaModFix/>
          </a:blip>
          <a:srcRect/>
          <a:stretch/>
        </p:blipFill>
        <p:spPr>
          <a:xfrm>
            <a:off x="373783" y="220050"/>
            <a:ext cx="1461717" cy="516033"/>
          </a:xfrm>
          <a:prstGeom prst="rect">
            <a:avLst/>
          </a:prstGeom>
          <a:noFill/>
          <a:ln>
            <a:noFill/>
          </a:ln>
        </p:spPr>
      </p:pic>
      <p:sp>
        <p:nvSpPr>
          <p:cNvPr id="12" name="Google Shape;12;p8"/>
          <p:cNvSpPr txBox="1">
            <a:spLocks noGrp="1"/>
          </p:cNvSpPr>
          <p:nvPr>
            <p:ph type="ftr" idx="11"/>
          </p:nvPr>
        </p:nvSpPr>
        <p:spPr>
          <a:xfrm>
            <a:off x="11334045" y="6373284"/>
            <a:ext cx="674511"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800" b="0" i="0" u="none" strike="noStrike" cap="none">
                <a:solidFill>
                  <a:srgbClr val="888888"/>
                </a:solidFill>
                <a:latin typeface="Quattrocento Sans"/>
                <a:ea typeface="Quattrocento Sans"/>
                <a:cs typeface="Quattrocento Sans"/>
                <a:sym typeface="Quattrocento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sp>
        <p:nvSpPr>
          <p:cNvPr id="101" name="Google Shape;101;p11"/>
          <p:cNvSpPr txBox="1">
            <a:spLocks noGrp="1"/>
          </p:cNvSpPr>
          <p:nvPr>
            <p:ph type="body" idx="1"/>
          </p:nvPr>
        </p:nvSpPr>
        <p:spPr>
          <a:xfrm>
            <a:off x="914401" y="1828800"/>
            <a:ext cx="10363200" cy="4346400"/>
          </a:xfrm>
          <a:prstGeom prst="rect">
            <a:avLst/>
          </a:prstGeom>
          <a:noFill/>
          <a:ln>
            <a:noFill/>
          </a:ln>
        </p:spPr>
        <p:txBody>
          <a:bodyPr spcFirstLastPara="1" wrap="square" lIns="0" tIns="0" rIns="0" bIns="0" anchor="t" anchorCtr="0">
            <a:noAutofit/>
          </a:bodyPr>
          <a:lstStyle>
            <a:lvl1pPr marL="457200" marR="0" lvl="0" indent="-323850" algn="l" rtl="0">
              <a:lnSpc>
                <a:spcPct val="100000"/>
              </a:lnSpc>
              <a:spcBef>
                <a:spcPts val="1000"/>
              </a:spcBef>
              <a:spcAft>
                <a:spcPts val="0"/>
              </a:spcAft>
              <a:buClr>
                <a:schemeClr val="accent5"/>
              </a:buClr>
              <a:buSzPts val="1500"/>
              <a:buFont typeface="Arial"/>
              <a:buChar char="•"/>
              <a:defRPr sz="2000" b="0" i="0" u="none" strike="noStrike" cap="none">
                <a:solidFill>
                  <a:schemeClr val="dk1"/>
                </a:solidFill>
                <a:latin typeface="Open Sans"/>
                <a:ea typeface="Open Sans"/>
                <a:cs typeface="Open Sans"/>
                <a:sym typeface="Open Sans"/>
              </a:defRPr>
            </a:lvl1pPr>
            <a:lvl2pPr marL="914400" marR="0" lvl="1" indent="-314325" algn="l" rtl="0">
              <a:lnSpc>
                <a:spcPct val="100000"/>
              </a:lnSpc>
              <a:spcBef>
                <a:spcPts val="500"/>
              </a:spcBef>
              <a:spcAft>
                <a:spcPts val="0"/>
              </a:spcAft>
              <a:buClr>
                <a:schemeClr val="accent5"/>
              </a:buClr>
              <a:buSzPts val="1350"/>
              <a:buFont typeface="Arial"/>
              <a:buChar char="•"/>
              <a:defRPr sz="1800" b="0"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500"/>
              </a:spcBef>
              <a:spcAft>
                <a:spcPts val="0"/>
              </a:spcAft>
              <a:buClr>
                <a:schemeClr val="accent5"/>
              </a:buClr>
              <a:buSzPts val="1200"/>
              <a:buFont typeface="Arial"/>
              <a:buChar char="•"/>
              <a:defRPr sz="1600" b="0" i="0" u="none" strike="noStrike" cap="none">
                <a:solidFill>
                  <a:schemeClr val="dk1"/>
                </a:solidFill>
                <a:latin typeface="Open Sans"/>
                <a:ea typeface="Open Sans"/>
                <a:cs typeface="Open Sans"/>
                <a:sym typeface="Open Sans"/>
              </a:defRPr>
            </a:lvl3pPr>
            <a:lvl4pPr marL="1828800" marR="0" lvl="3" indent="-295275" algn="l" rtl="0">
              <a:lnSpc>
                <a:spcPct val="100000"/>
              </a:lnSpc>
              <a:spcBef>
                <a:spcPts val="500"/>
              </a:spcBef>
              <a:spcAft>
                <a:spcPts val="0"/>
              </a:spcAft>
              <a:buClr>
                <a:schemeClr val="accent5"/>
              </a:buClr>
              <a:buSzPts val="1050"/>
              <a:buFont typeface="Arial"/>
              <a:buChar char="•"/>
              <a:defRPr sz="1400" b="0" i="0" u="none" strike="noStrike" cap="none">
                <a:solidFill>
                  <a:schemeClr val="dk1"/>
                </a:solidFill>
                <a:latin typeface="Open Sans"/>
                <a:ea typeface="Open Sans"/>
                <a:cs typeface="Open Sans"/>
                <a:sym typeface="Open Sans"/>
              </a:defRPr>
            </a:lvl4pPr>
            <a:lvl5pPr marL="2286000" marR="0" lvl="4" indent="-295275" algn="l" rtl="0">
              <a:lnSpc>
                <a:spcPct val="100000"/>
              </a:lnSpc>
              <a:spcBef>
                <a:spcPts val="500"/>
              </a:spcBef>
              <a:spcAft>
                <a:spcPts val="0"/>
              </a:spcAft>
              <a:buClr>
                <a:schemeClr val="accent5"/>
              </a:buClr>
              <a:buSzPts val="1050"/>
              <a:buFont typeface="Arial"/>
              <a:buChar char="•"/>
              <a:defRPr sz="1400" b="0" i="0" u="none" strike="noStrike" cap="none">
                <a:solidFill>
                  <a:schemeClr val="dk1"/>
                </a:solidFill>
                <a:latin typeface="Open Sans"/>
                <a:ea typeface="Open Sans"/>
                <a:cs typeface="Open Sans"/>
                <a:sym typeface="Open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 name="Google Shape;102;p11"/>
          <p:cNvSpPr txBox="1">
            <a:spLocks noGrp="1"/>
          </p:cNvSpPr>
          <p:nvPr>
            <p:ph type="title"/>
          </p:nvPr>
        </p:nvSpPr>
        <p:spPr>
          <a:xfrm>
            <a:off x="914912" y="718263"/>
            <a:ext cx="10362600" cy="879900"/>
          </a:xfrm>
          <a:prstGeom prst="rect">
            <a:avLst/>
          </a:prstGeom>
          <a:noFill/>
          <a:ln>
            <a:noFill/>
          </a:ln>
        </p:spPr>
        <p:txBody>
          <a:bodyPr spcFirstLastPara="1" wrap="square" lIns="0" tIns="45700" rIns="91425" bIns="0" anchor="t" anchorCtr="0">
            <a:noAutofit/>
          </a:bodyPr>
          <a:lstStyle>
            <a:lvl1pPr marR="0" lvl="0" algn="l" rtl="0">
              <a:lnSpc>
                <a:spcPct val="80000"/>
              </a:lnSpc>
              <a:spcBef>
                <a:spcPts val="0"/>
              </a:spcBef>
              <a:spcAft>
                <a:spcPts val="0"/>
              </a:spcAft>
              <a:buClr>
                <a:schemeClr val="dk1"/>
              </a:buClr>
              <a:buSzPts val="4799"/>
              <a:buFont typeface="Play"/>
              <a:buNone/>
              <a:defRPr sz="4799" b="0" i="0" u="none" strike="noStrike" cap="none">
                <a:solidFill>
                  <a:schemeClr val="dk1"/>
                </a:solidFill>
                <a:latin typeface="Play"/>
                <a:ea typeface="Play"/>
                <a:cs typeface="Play"/>
                <a:sym typeface="Pla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3" name="Google Shape;103;p11"/>
          <p:cNvSpPr txBox="1"/>
          <p:nvPr/>
        </p:nvSpPr>
        <p:spPr>
          <a:xfrm>
            <a:off x="10162213" y="6328731"/>
            <a:ext cx="1257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0000"/>
              </a:buClr>
              <a:buSzPts val="1200"/>
              <a:buFont typeface="Open Sans"/>
              <a:buNone/>
            </a:pPr>
            <a:r>
              <a:rPr lang="en-US" sz="1200" b="0" i="0" u="none" strike="noStrike" cap="none">
                <a:solidFill>
                  <a:srgbClr val="FF0000"/>
                </a:solidFill>
                <a:latin typeface="Open Sans"/>
                <a:ea typeface="Open Sans"/>
                <a:cs typeface="Open Sans"/>
                <a:sym typeface="Open Sans"/>
              </a:rPr>
              <a:t>CONFIDENTIAL</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76">
          <p15:clr>
            <a:srgbClr val="F26B43"/>
          </p15:clr>
        </p15:guide>
        <p15:guide id="2" pos="7104">
          <p15:clr>
            <a:srgbClr val="F26B43"/>
          </p15:clr>
        </p15:guide>
        <p15:guide id="3" pos="2976">
          <p15:clr>
            <a:srgbClr val="F26B43"/>
          </p15:clr>
        </p15:guide>
        <p15:guide id="4" orient="horz" pos="1152">
          <p15:clr>
            <a:srgbClr val="F26B43"/>
          </p15:clr>
        </p15:guide>
        <p15:guide id="5" pos="268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19.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hyperlink" Target="http://localhost:4200/gift-list"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
          <p:cNvSpPr txBox="1"/>
          <p:nvPr/>
        </p:nvSpPr>
        <p:spPr>
          <a:xfrm>
            <a:off x="271700" y="571500"/>
            <a:ext cx="9638951" cy="6362581"/>
          </a:xfrm>
          <a:prstGeom prst="rect">
            <a:avLst/>
          </a:prstGeom>
          <a:noFill/>
          <a:ln>
            <a:noFill/>
          </a:ln>
        </p:spPr>
        <p:txBody>
          <a:bodyPr spcFirstLastPara="1" wrap="square" lIns="91425" tIns="45700" rIns="91425" bIns="45700" anchor="t" anchorCtr="0">
            <a:noAutofit/>
          </a:bodyPr>
          <a:lstStyle/>
          <a:p>
            <a:pPr lvl="0">
              <a:lnSpc>
                <a:spcPct val="130000"/>
              </a:lnSpc>
              <a:buSzPts val="4000"/>
            </a:pPr>
            <a:r>
              <a:rPr lang="vi-VN" sz="5400" dirty="0">
                <a:solidFill>
                  <a:srgbClr val="008C44"/>
                </a:solidFill>
                <a:latin typeface="Quattrocento Sans"/>
                <a:ea typeface="Quattrocento Sans"/>
                <a:cs typeface="Quattrocento Sans"/>
                <a:sym typeface="Quattrocento Sans"/>
              </a:rPr>
              <a:t>BUỔI DEMO</a:t>
            </a:r>
            <a:endParaRPr lang="en-US" sz="5400" dirty="0">
              <a:solidFill>
                <a:srgbClr val="008C44"/>
              </a:solidFill>
              <a:latin typeface="Quattrocento Sans"/>
              <a:ea typeface="Quattrocento Sans"/>
              <a:cs typeface="Quattrocento Sans"/>
              <a:sym typeface="Quattrocento Sans"/>
            </a:endParaRPr>
          </a:p>
          <a:p>
            <a:pPr lvl="0">
              <a:lnSpc>
                <a:spcPct val="130000"/>
              </a:lnSpc>
              <a:buSzPts val="4000"/>
            </a:pPr>
            <a:r>
              <a:rPr lang="vi-VN" sz="5400" b="1" dirty="0">
                <a:solidFill>
                  <a:srgbClr val="008C44"/>
                </a:solidFill>
                <a:latin typeface="Quattrocento Sans"/>
                <a:ea typeface="Quattrocento Sans"/>
                <a:cs typeface="Quattrocento Sans"/>
                <a:sym typeface="Quattrocento Sans"/>
              </a:rPr>
              <a:t>PROJECT ANGULAR</a:t>
            </a:r>
            <a:endParaRPr sz="4000" b="1" dirty="0">
              <a:solidFill>
                <a:srgbClr val="E29F13"/>
              </a:solidFill>
              <a:latin typeface="Quattrocento Sans"/>
              <a:ea typeface="Quattrocento Sans"/>
              <a:cs typeface="Quattrocento Sans"/>
              <a:sym typeface="Quattrocento Sans"/>
            </a:endParaRPr>
          </a:p>
          <a:p>
            <a:pPr marL="0" marR="0" lvl="0" indent="0" algn="l" rtl="0">
              <a:lnSpc>
                <a:spcPct val="130000"/>
              </a:lnSpc>
              <a:spcBef>
                <a:spcPts val="0"/>
              </a:spcBef>
              <a:spcAft>
                <a:spcPts val="0"/>
              </a:spcAft>
              <a:buClr>
                <a:srgbClr val="000000"/>
              </a:buClr>
              <a:buSzPts val="4000"/>
              <a:buFont typeface="Arial"/>
              <a:buNone/>
            </a:pPr>
            <a:endParaRPr lang="en-US" sz="4000" b="1" dirty="0">
              <a:solidFill>
                <a:srgbClr val="E29F13"/>
              </a:solidFill>
              <a:latin typeface="Quattrocento Sans"/>
              <a:ea typeface="Quattrocento Sans"/>
              <a:cs typeface="Quattrocento Sans"/>
              <a:sym typeface="Quattrocento Sans"/>
            </a:endParaRPr>
          </a:p>
          <a:p>
            <a:pPr marL="0" marR="0" lvl="0" indent="0" algn="l" rtl="0">
              <a:lnSpc>
                <a:spcPct val="130000"/>
              </a:lnSpc>
              <a:spcBef>
                <a:spcPts val="0"/>
              </a:spcBef>
              <a:spcAft>
                <a:spcPts val="0"/>
              </a:spcAft>
              <a:buClr>
                <a:srgbClr val="000000"/>
              </a:buClr>
              <a:buSzPts val="4000"/>
              <a:buFont typeface="Arial"/>
              <a:buNone/>
            </a:pPr>
            <a:endParaRPr lang="en-US" sz="4000" b="1" dirty="0">
              <a:solidFill>
                <a:srgbClr val="E29F13"/>
              </a:solidFill>
              <a:latin typeface="Quattrocento Sans"/>
              <a:ea typeface="Quattrocento Sans"/>
              <a:cs typeface="Quattrocento Sans"/>
              <a:sym typeface="Quattrocento Sans"/>
            </a:endParaRPr>
          </a:p>
          <a:p>
            <a:pPr marL="0" marR="0" lvl="0" indent="0" algn="l" rtl="0">
              <a:lnSpc>
                <a:spcPct val="130000"/>
              </a:lnSpc>
              <a:spcBef>
                <a:spcPts val="0"/>
              </a:spcBef>
              <a:spcAft>
                <a:spcPts val="0"/>
              </a:spcAft>
              <a:buClr>
                <a:srgbClr val="000000"/>
              </a:buClr>
              <a:buSzPts val="4000"/>
              <a:buFont typeface="Arial"/>
              <a:buNone/>
            </a:pPr>
            <a:endParaRPr lang="en-US" sz="4000" b="1" dirty="0">
              <a:solidFill>
                <a:srgbClr val="E29F13"/>
              </a:solidFill>
              <a:latin typeface="Quattrocento Sans"/>
              <a:ea typeface="Quattrocento Sans"/>
              <a:cs typeface="Quattrocento Sans"/>
              <a:sym typeface="Quattrocento Sans"/>
            </a:endParaRPr>
          </a:p>
          <a:p>
            <a:pPr marL="0" marR="0" lvl="0" indent="0" algn="l" rtl="0">
              <a:lnSpc>
                <a:spcPct val="130000"/>
              </a:lnSpc>
              <a:spcBef>
                <a:spcPts val="0"/>
              </a:spcBef>
              <a:spcAft>
                <a:spcPts val="0"/>
              </a:spcAft>
              <a:buClr>
                <a:srgbClr val="000000"/>
              </a:buClr>
              <a:buSzPts val="4000"/>
              <a:buFont typeface="Arial"/>
              <a:buNone/>
            </a:pPr>
            <a:br>
              <a:rPr lang="en-US" sz="4000" b="1" i="0" u="none" strike="noStrike" cap="none" dirty="0">
                <a:solidFill>
                  <a:srgbClr val="E29F13"/>
                </a:solidFill>
                <a:latin typeface="Quattrocento Sans"/>
                <a:ea typeface="Quattrocento Sans"/>
                <a:cs typeface="Quattrocento Sans"/>
                <a:sym typeface="Quattrocento Sans"/>
              </a:rPr>
            </a:br>
            <a:br>
              <a:rPr lang="en-US" sz="4000" b="1" i="0" u="none" strike="noStrike" cap="none" dirty="0">
                <a:solidFill>
                  <a:srgbClr val="000000"/>
                </a:solidFill>
                <a:latin typeface="Quattrocento Sans"/>
                <a:ea typeface="Quattrocento Sans"/>
                <a:cs typeface="Quattrocento Sans"/>
                <a:sym typeface="Quattrocento Sans"/>
              </a:rPr>
            </a:br>
            <a:endParaRPr sz="4000" b="1" i="0" u="none" strike="noStrike" cap="none" dirty="0">
              <a:solidFill>
                <a:srgbClr val="000000"/>
              </a:solidFill>
              <a:latin typeface="Quattrocento Sans"/>
              <a:ea typeface="Quattrocento Sans"/>
              <a:cs typeface="Quattrocento Sans"/>
              <a:sym typeface="Quattrocento Sans"/>
            </a:endParaRPr>
          </a:p>
        </p:txBody>
      </p:sp>
      <p:sp>
        <p:nvSpPr>
          <p:cNvPr id="138" name="Google Shape;138;p1"/>
          <p:cNvSpPr txBox="1"/>
          <p:nvPr/>
        </p:nvSpPr>
        <p:spPr>
          <a:xfrm>
            <a:off x="11531600" y="6431281"/>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1</a:t>
            </a:r>
            <a:endParaRPr sz="1400" b="0" i="0" u="none" strike="noStrike" cap="none">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13CC5A1B-2EB3-AC62-2665-BFA2DCB49B04}"/>
              </a:ext>
            </a:extLst>
          </p:cNvPr>
          <p:cNvSpPr txBox="1"/>
          <p:nvPr/>
        </p:nvSpPr>
        <p:spPr>
          <a:xfrm>
            <a:off x="185058" y="6368326"/>
            <a:ext cx="1817914" cy="400110"/>
          </a:xfrm>
          <a:prstGeom prst="rect">
            <a:avLst/>
          </a:prstGeom>
          <a:noFill/>
        </p:spPr>
        <p:txBody>
          <a:bodyPr wrap="square" rtlCol="0">
            <a:spAutoFit/>
          </a:bodyPr>
          <a:lstStyle/>
          <a:p>
            <a:r>
              <a:rPr lang="en-US" sz="2000" dirty="0"/>
              <a:t>9/1/2025</a:t>
            </a:r>
          </a:p>
        </p:txBody>
      </p:sp>
      <p:sp>
        <p:nvSpPr>
          <p:cNvPr id="3" name="TextBox 2">
            <a:extLst>
              <a:ext uri="{FF2B5EF4-FFF2-40B4-BE49-F238E27FC236}">
                <a16:creationId xmlns:a16="http://schemas.microsoft.com/office/drawing/2014/main" id="{214B51D5-F6FA-BB84-5905-0DD1EC8F70AA}"/>
              </a:ext>
            </a:extLst>
          </p:cNvPr>
          <p:cNvSpPr txBox="1"/>
          <p:nvPr/>
        </p:nvSpPr>
        <p:spPr>
          <a:xfrm>
            <a:off x="185058" y="5923342"/>
            <a:ext cx="2623456" cy="461665"/>
          </a:xfrm>
          <a:prstGeom prst="rect">
            <a:avLst/>
          </a:prstGeom>
          <a:noFill/>
        </p:spPr>
        <p:txBody>
          <a:bodyPr wrap="square" rtlCol="0">
            <a:spAutoFit/>
          </a:bodyPr>
          <a:lstStyle/>
          <a:p>
            <a:r>
              <a:rPr lang="vi-VN" sz="2400" dirty="0">
                <a:solidFill>
                  <a:schemeClr val="accent4">
                    <a:lumMod val="75000"/>
                  </a:schemeClr>
                </a:solidFill>
              </a:rPr>
              <a:t>Đoàn Thiên Di</a:t>
            </a:r>
            <a:endParaRPr lang="en-US" sz="2400" dirty="0">
              <a:solidFill>
                <a:schemeClr val="accent4">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96607223-B3BA-FAC1-F923-3303EC5F8330}"/>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A95470D8-38A0-6270-78A2-4DD70E406288}"/>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F38B899B-730C-D60C-409D-98204BC58011}"/>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062F86AC-BC57-6D10-8292-C8FDB3002CD2}"/>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D3916B42-F16F-7A5A-13BB-B1F475402891}"/>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231" name="Google Shape;231;g28fa9bd0734_0_51">
            <a:extLst>
              <a:ext uri="{FF2B5EF4-FFF2-40B4-BE49-F238E27FC236}">
                <a16:creationId xmlns:a16="http://schemas.microsoft.com/office/drawing/2014/main" id="{E4005B46-2199-7B4F-D9CC-CBF2B00FB7DB}"/>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97417D22-F1AA-99EB-B636-3035915D2853}"/>
              </a:ext>
            </a:extLst>
          </p:cNvPr>
          <p:cNvSpPr txBox="1"/>
          <p:nvPr/>
        </p:nvSpPr>
        <p:spPr>
          <a:xfrm>
            <a:off x="328386" y="1079400"/>
            <a:ext cx="11775867" cy="2475844"/>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subscribe()</a:t>
            </a:r>
            <a:r>
              <a:rPr lang="en-US" sz="2000" b="1" dirty="0">
                <a:solidFill>
                  <a:srgbClr val="008C44"/>
                </a:solidFill>
                <a:latin typeface="+mn-lt"/>
                <a:ea typeface="Quattrocento Sans"/>
                <a:cs typeface="Quattrocento Sans"/>
                <a:sym typeface="Quattrocento Sans"/>
              </a:rPr>
              <a:t> </a:t>
            </a:r>
            <a:r>
              <a:rPr lang="vi-VN" sz="2000" b="1" dirty="0">
                <a:solidFill>
                  <a:srgbClr val="008C44"/>
                </a:solidFill>
                <a:latin typeface="+mn-lt"/>
                <a:ea typeface="Quattrocento Sans"/>
                <a:cs typeface="Quattrocento Sans"/>
                <a:sym typeface="Quattrocento Sans"/>
              </a:rPr>
              <a:t>và takeUntil()</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subscribe(): lắng nghe các giá trị mà Observable emit</a:t>
            </a:r>
          </a:p>
          <a:p>
            <a:pPr marL="800100" lvl="4" indent="-342900">
              <a:spcBef>
                <a:spcPts val="600"/>
              </a:spcBef>
              <a:spcAft>
                <a:spcPts val="600"/>
              </a:spcAft>
              <a:buSzPts val="2000"/>
              <a:buFont typeface="Arial" panose="020B0604020202020204" pitchFamily="34" charset="0"/>
              <a:buChar char="•"/>
            </a:pPr>
            <a:r>
              <a:rPr lang="vi-VN" sz="2000" dirty="0">
                <a:solidFill>
                  <a:schemeClr val="tx1"/>
                </a:solidFill>
                <a:latin typeface="+mn-lt"/>
                <a:ea typeface="Quattrocento Sans"/>
                <a:cs typeface="Quattrocento Sans"/>
                <a:sym typeface="Quattrocento Sans"/>
              </a:rPr>
              <a:t>next: xử lý dữ liệu nhận được từ Observable</a:t>
            </a:r>
          </a:p>
          <a:p>
            <a:pPr marL="800100" lvl="4" indent="-342900">
              <a:spcBef>
                <a:spcPts val="600"/>
              </a:spcBef>
              <a:spcAft>
                <a:spcPts val="600"/>
              </a:spcAft>
              <a:buSzPts val="2000"/>
              <a:buFont typeface="Arial" panose="020B0604020202020204" pitchFamily="34" charset="0"/>
              <a:buChar char="•"/>
            </a:pPr>
            <a:r>
              <a:rPr lang="vi-VN" sz="2000" dirty="0">
                <a:solidFill>
                  <a:schemeClr val="tx1"/>
                </a:solidFill>
                <a:latin typeface="+mn-lt"/>
                <a:ea typeface="Quattrocento Sans"/>
                <a:cs typeface="Quattrocento Sans"/>
                <a:sym typeface="Quattrocento Sans"/>
              </a:rPr>
              <a:t>error: xử lý nếu có lỗi xảy ra</a:t>
            </a: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takeUntil(): tự động hủy một Observable khi một Observable khác emit, tránh rò rỉ bộ nhớ</a:t>
            </a: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
        <p:nvSpPr>
          <p:cNvPr id="6" name="TextBox 5">
            <a:extLst>
              <a:ext uri="{FF2B5EF4-FFF2-40B4-BE49-F238E27FC236}">
                <a16:creationId xmlns:a16="http://schemas.microsoft.com/office/drawing/2014/main" id="{3BA52A72-22CB-42B2-55FC-60918A8FBAC4}"/>
              </a:ext>
            </a:extLst>
          </p:cNvPr>
          <p:cNvSpPr txBox="1"/>
          <p:nvPr/>
        </p:nvSpPr>
        <p:spPr>
          <a:xfrm>
            <a:off x="2279153" y="3296256"/>
            <a:ext cx="7874331" cy="3135025"/>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fetchGiftData</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httpService</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getAllGift</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pipe</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takeUntil</a:t>
            </a:r>
            <a:r>
              <a:rPr lang="en-US" b="0" dirty="0">
                <a:solidFill>
                  <a:srgbClr val="CCCCCC"/>
                </a:solidFill>
                <a:effectLst/>
                <a:latin typeface="Comic Sans MS" panose="030F0702030302020204" pitchFamily="66" charset="0"/>
              </a:rPr>
              <a:t>(</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destroyed$</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subscribe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next</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response</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giftData</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response</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data</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result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filterByHot</a:t>
            </a:r>
            <a:r>
              <a:rPr lang="en-US" b="0" dirty="0">
                <a:solidFill>
                  <a:srgbClr val="CCCCCC"/>
                </a:solidFill>
                <a:effectLst/>
                <a:latin typeface="Comic Sans MS" panose="030F0702030302020204" pitchFamily="66" charset="0"/>
              </a:rPr>
              <a:t>(</a:t>
            </a:r>
            <a:r>
              <a:rPr lang="en-US" b="0" dirty="0">
                <a:solidFill>
                  <a:srgbClr val="569CD6"/>
                </a:solidFill>
                <a:effectLst/>
                <a:latin typeface="Comic Sans MS" panose="030F0702030302020204" pitchFamily="66" charset="0"/>
              </a:rPr>
              <a:t>true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error</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error</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HttpErrorResponse</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messageService</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add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severity:</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"error"</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summary:</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Lỗi</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detail:</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error</a:t>
            </a:r>
            <a:r>
              <a:rPr lang="en-US" b="0" dirty="0" err="1">
                <a:solidFill>
                  <a:srgbClr val="CCCCCC"/>
                </a:solidFill>
                <a:effectLst/>
                <a:latin typeface="Comic Sans MS" panose="030F0702030302020204" pitchFamily="66" charset="0"/>
              </a:rPr>
              <a:t>.</a:t>
            </a:r>
            <a:r>
              <a:rPr lang="en-US" b="0" dirty="0" err="1">
                <a:solidFill>
                  <a:srgbClr val="4FC1FF"/>
                </a:solidFill>
                <a:effectLst/>
                <a:latin typeface="Comic Sans MS" panose="030F0702030302020204" pitchFamily="66" charset="0"/>
              </a:rPr>
              <a:t>error</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errMessage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life:</a:t>
            </a:r>
            <a:r>
              <a:rPr lang="en-US" b="0" dirty="0">
                <a:solidFill>
                  <a:srgbClr val="CCCCCC"/>
                </a:solidFill>
                <a:effectLst/>
                <a:latin typeface="Comic Sans MS" panose="030F0702030302020204" pitchFamily="66" charset="0"/>
              </a:rPr>
              <a:t> </a:t>
            </a:r>
            <a:r>
              <a:rPr lang="en-US" b="0" dirty="0">
                <a:solidFill>
                  <a:srgbClr val="B5CEA8"/>
                </a:solidFill>
                <a:effectLst/>
                <a:latin typeface="Comic Sans MS" panose="030F0702030302020204" pitchFamily="66" charset="0"/>
              </a:rPr>
              <a:t>3000</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p:txBody>
      </p:sp>
    </p:spTree>
    <p:extLst>
      <p:ext uri="{BB962C8B-B14F-4D97-AF65-F5344CB8AC3E}">
        <p14:creationId xmlns:p14="http://schemas.microsoft.com/office/powerpoint/2010/main" val="2255247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74818381-8889-77B9-F75E-9C2D53F52AC7}"/>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04BF4A3A-7142-ECC0-2770-BD434086BD17}"/>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3BF454A8-A1DF-5FA0-89C4-1096FD98663F}"/>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03C5D16D-D340-4C27-46F1-7661A554558A}"/>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CF6D6C96-2FF8-AF71-9680-E6217A44A123}"/>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231" name="Google Shape;231;g28fa9bd0734_0_51">
            <a:extLst>
              <a:ext uri="{FF2B5EF4-FFF2-40B4-BE49-F238E27FC236}">
                <a16:creationId xmlns:a16="http://schemas.microsoft.com/office/drawing/2014/main" id="{D6AB6155-4D79-BE72-A9E6-FDE0015D4750}"/>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0F100B49-C3F9-C9D9-ED51-ED165668B8B6}"/>
              </a:ext>
            </a:extLst>
          </p:cNvPr>
          <p:cNvSpPr txBox="1"/>
          <p:nvPr/>
        </p:nvSpPr>
        <p:spPr>
          <a:xfrm>
            <a:off x="328386" y="1079400"/>
            <a:ext cx="11775867" cy="1860291"/>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ViewChild()</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Truy cập trực tiếp vào một component con hoặc phần tử DOM từ component cha.</a:t>
            </a: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Cho phép gọi function, truy cập property, hoặc thao tác DOM của component con hoặc phần tử HTML.</a:t>
            </a:r>
            <a:endParaRPr lang="en-US" sz="2000" dirty="0">
              <a:solidFill>
                <a:schemeClr val="tx1"/>
              </a:solidFill>
              <a:latin typeface="+mn-lt"/>
              <a:ea typeface="Quattrocento Sans"/>
              <a:cs typeface="Quattrocento Sans"/>
              <a:sym typeface="Quattrocento Sans"/>
            </a:endParaRPr>
          </a:p>
          <a:p>
            <a:pPr marL="16510" lvl="0">
              <a:buSzPts val="2000"/>
            </a:pPr>
            <a:endParaRPr lang="en-US" sz="2000" b="1" dirty="0">
              <a:solidFill>
                <a:srgbClr val="008C44"/>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325388F5-76AF-5B5B-71B1-6F6B34541564}"/>
              </a:ext>
            </a:extLst>
          </p:cNvPr>
          <p:cNvSpPr txBox="1"/>
          <p:nvPr/>
        </p:nvSpPr>
        <p:spPr>
          <a:xfrm>
            <a:off x="3050722" y="3283984"/>
            <a:ext cx="6101442" cy="1608967"/>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a:t>
            </a:r>
            <a:r>
              <a:rPr lang="en-US" b="0" dirty="0">
                <a:solidFill>
                  <a:srgbClr val="4EC9B0"/>
                </a:solidFill>
                <a:effectLst/>
                <a:latin typeface="Comic Sans MS" panose="030F0702030302020204" pitchFamily="66" charset="0"/>
              </a:rPr>
              <a:t>ViewChild</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"giftDetailModal"</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modal</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GiftDetailComponent</a:t>
            </a:r>
            <a:r>
              <a:rPr lang="en-US" b="0" dirty="0">
                <a:solidFill>
                  <a:srgbClr val="CCCCCC"/>
                </a:solidFill>
                <a:effectLst/>
                <a:latin typeface="Comic Sans MS" panose="030F0702030302020204" pitchFamily="66" charset="0"/>
              </a:rPr>
              <a:t>;</a:t>
            </a:r>
            <a:endParaRPr lang="vi-VN" b="0" dirty="0">
              <a:solidFill>
                <a:srgbClr val="CCCCCC"/>
              </a:solidFill>
              <a:effectLst/>
              <a:latin typeface="Comic Sans MS" panose="030F0702030302020204" pitchFamily="66" charset="0"/>
            </a:endParaRPr>
          </a:p>
          <a:p>
            <a:pPr>
              <a:lnSpc>
                <a:spcPts val="1650"/>
              </a:lnSpc>
            </a:pPr>
            <a:endParaRPr lang="vi-VN" dirty="0">
              <a:solidFill>
                <a:srgbClr val="CCCCCC"/>
              </a:solidFill>
              <a:latin typeface="Comic Sans MS" panose="030F0702030302020204" pitchFamily="66" charset="0"/>
            </a:endParaRPr>
          </a:p>
          <a:p>
            <a:pPr lvl="2">
              <a:lnSpc>
                <a:spcPts val="1650"/>
              </a:lnSpc>
            </a:pPr>
            <a:r>
              <a:rPr lang="en-US" b="0" dirty="0" err="1">
                <a:solidFill>
                  <a:srgbClr val="DCDCAA"/>
                </a:solidFill>
                <a:effectLst/>
                <a:latin typeface="Comic Sans MS" panose="030F0702030302020204" pitchFamily="66" charset="0"/>
              </a:rPr>
              <a:t>openGiftDetail</a:t>
            </a:r>
            <a:r>
              <a:rPr lang="en-US" b="0" dirty="0">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giftItem</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GiftModel</a:t>
            </a:r>
            <a:r>
              <a:rPr lang="en-US" b="0" dirty="0">
                <a:solidFill>
                  <a:srgbClr val="CCCCCC"/>
                </a:solidFill>
                <a:effectLst/>
                <a:latin typeface="Comic Sans MS" panose="030F0702030302020204" pitchFamily="66" charset="0"/>
              </a:rPr>
              <a:t>) {</a:t>
            </a:r>
          </a:p>
          <a:p>
            <a:pPr lvl="2">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selectedGift</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giftItem</a:t>
            </a:r>
            <a:r>
              <a:rPr lang="en-US" b="0" dirty="0">
                <a:solidFill>
                  <a:srgbClr val="CCCCCC"/>
                </a:solidFill>
                <a:effectLst/>
                <a:latin typeface="Comic Sans MS" panose="030F0702030302020204" pitchFamily="66" charset="0"/>
              </a:rPr>
              <a:t>;</a:t>
            </a:r>
          </a:p>
          <a:p>
            <a:pPr lvl="2">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modal</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open</a:t>
            </a:r>
            <a:r>
              <a:rPr lang="en-US" b="0" dirty="0">
                <a:solidFill>
                  <a:srgbClr val="CCCCCC"/>
                </a:solidFill>
                <a:effectLst/>
                <a:latin typeface="Comic Sans MS" panose="030F0702030302020204" pitchFamily="66" charset="0"/>
              </a:rPr>
              <a:t>();</a:t>
            </a:r>
          </a:p>
          <a:p>
            <a:pPr lvl="2">
              <a:lnSpc>
                <a:spcPts val="1650"/>
              </a:lnSpc>
            </a:pPr>
            <a:r>
              <a:rPr lang="en-US" b="0" dirty="0">
                <a:solidFill>
                  <a:srgbClr val="CCCCCC"/>
                </a:solidFill>
                <a:effectLst/>
                <a:latin typeface="Comic Sans MS" panose="030F0702030302020204" pitchFamily="66" charset="0"/>
              </a:rPr>
              <a:t>  }</a:t>
            </a:r>
          </a:p>
          <a:p>
            <a:pPr>
              <a:lnSpc>
                <a:spcPts val="1650"/>
              </a:lnSpc>
            </a:pPr>
            <a:endParaRPr lang="en-US" b="0" dirty="0">
              <a:solidFill>
                <a:srgbClr val="CCCCCC"/>
              </a:solidFill>
              <a:effectLst/>
              <a:latin typeface="Comic Sans MS" panose="030F0702030302020204" pitchFamily="66" charset="0"/>
            </a:endParaRPr>
          </a:p>
        </p:txBody>
      </p:sp>
    </p:spTree>
    <p:extLst>
      <p:ext uri="{BB962C8B-B14F-4D97-AF65-F5344CB8AC3E}">
        <p14:creationId xmlns:p14="http://schemas.microsoft.com/office/powerpoint/2010/main" val="4056759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10939FF1-D8B0-CCF9-B8F9-6B9E198E7AF5}"/>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BA585CFF-1F35-EA83-18B9-8472EC3A2894}"/>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2714146D-060B-2CF8-4489-FB25166EA311}"/>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E8CEC650-73C5-4367-17E0-E93D2FBA2F4C}"/>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8152FA03-DD6B-49EC-3561-030C7E9A66AE}"/>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
        <p:nvSpPr>
          <p:cNvPr id="231" name="Google Shape;231;g28fa9bd0734_0_51">
            <a:extLst>
              <a:ext uri="{FF2B5EF4-FFF2-40B4-BE49-F238E27FC236}">
                <a16:creationId xmlns:a16="http://schemas.microsoft.com/office/drawing/2014/main" id="{DF774DFB-0044-1507-F2EA-79B38CF09270}"/>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7176861D-7378-9C18-02F5-8576B0948B86}"/>
              </a:ext>
            </a:extLst>
          </p:cNvPr>
          <p:cNvSpPr txBox="1"/>
          <p:nvPr/>
        </p:nvSpPr>
        <p:spPr>
          <a:xfrm>
            <a:off x="328386" y="1079400"/>
            <a:ext cx="11775867" cy="124473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Pipe</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Dùng để chuyển đổi dữ liệu hiển thị trong template.</a:t>
            </a: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Ngoài các pipe có sẵn (date, uppercase, currency,..), có thể custom pipe theo nhu cầu</a:t>
            </a:r>
            <a:endParaRPr lang="en-US" sz="2000" dirty="0">
              <a:solidFill>
                <a:srgbClr val="008C44"/>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A63E4136-DA79-26D9-1962-5C44A11B6932}"/>
              </a:ext>
            </a:extLst>
          </p:cNvPr>
          <p:cNvSpPr txBox="1"/>
          <p:nvPr/>
        </p:nvSpPr>
        <p:spPr>
          <a:xfrm>
            <a:off x="782412" y="3838384"/>
            <a:ext cx="4420959" cy="1390958"/>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span</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err="1">
                <a:solidFill>
                  <a:srgbClr val="569CD6"/>
                </a:solidFill>
                <a:effectLst/>
                <a:latin typeface="Comic Sans MS" panose="030F0702030302020204" pitchFamily="66" charset="0"/>
              </a:rPr>
              <a:t>img</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"point-logo"</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src</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"../../../../assets/</a:t>
            </a:r>
            <a:r>
              <a:rPr lang="en-US" b="0" dirty="0" err="1">
                <a:solidFill>
                  <a:srgbClr val="CE9178"/>
                </a:solidFill>
                <a:effectLst/>
                <a:latin typeface="Comic Sans MS" panose="030F0702030302020204" pitchFamily="66" charset="0"/>
              </a:rPr>
              <a:t>img</a:t>
            </a:r>
            <a:r>
              <a:rPr lang="en-US" b="0" dirty="0">
                <a:solidFill>
                  <a:srgbClr val="CE9178"/>
                </a:solidFill>
                <a:effectLst/>
                <a:latin typeface="Comic Sans MS" panose="030F0702030302020204" pitchFamily="66" charset="0"/>
              </a:rPr>
              <a:t>/logo-mini.png"</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 </a:t>
            </a:r>
            <a:r>
              <a:rPr lang="en-US" b="0" dirty="0" err="1">
                <a:solidFill>
                  <a:srgbClr val="9CDCFE"/>
                </a:solidFill>
                <a:effectLst/>
                <a:latin typeface="Comic Sans MS" panose="030F0702030302020204" pitchFamily="66" charset="0"/>
              </a:rPr>
              <a:t>gift</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point</a:t>
            </a:r>
            <a:r>
              <a:rPr lang="en-US" b="0" dirty="0">
                <a:solidFill>
                  <a:srgbClr val="CCCCCC"/>
                </a:solidFill>
                <a:effectLst/>
                <a:latin typeface="Comic Sans MS" panose="030F0702030302020204" pitchFamily="66" charset="0"/>
              </a:rPr>
              <a:t> | </a:t>
            </a:r>
            <a:r>
              <a:rPr lang="en-US" b="0" dirty="0">
                <a:solidFill>
                  <a:srgbClr val="9CDCFE"/>
                </a:solidFill>
                <a:effectLst/>
                <a:latin typeface="Comic Sans MS" panose="030F0702030302020204" pitchFamily="66" charset="0"/>
              </a:rPr>
              <a:t>point</a:t>
            </a: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span</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p:txBody>
      </p:sp>
      <p:sp>
        <p:nvSpPr>
          <p:cNvPr id="6" name="TextBox 5">
            <a:extLst>
              <a:ext uri="{FF2B5EF4-FFF2-40B4-BE49-F238E27FC236}">
                <a16:creationId xmlns:a16="http://schemas.microsoft.com/office/drawing/2014/main" id="{6FDA06CF-2570-4113-7159-8B56AEE78B16}"/>
              </a:ext>
            </a:extLst>
          </p:cNvPr>
          <p:cNvSpPr txBox="1"/>
          <p:nvPr/>
        </p:nvSpPr>
        <p:spPr>
          <a:xfrm>
            <a:off x="5203371" y="3184358"/>
            <a:ext cx="6206217" cy="2699009"/>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a:t>
            </a:r>
            <a:r>
              <a:rPr lang="en-US" b="0" dirty="0">
                <a:solidFill>
                  <a:srgbClr val="4EC9B0"/>
                </a:solidFill>
                <a:effectLst/>
                <a:latin typeface="Comic Sans MS" panose="030F0702030302020204" pitchFamily="66" charset="0"/>
              </a:rPr>
              <a:t>Pipe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name:</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"point"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standalone:</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true</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a:t>
            </a:r>
          </a:p>
          <a:p>
            <a:pPr>
              <a:lnSpc>
                <a:spcPts val="1650"/>
              </a:lnSpc>
            </a:pPr>
            <a:br>
              <a:rPr lang="en-US" b="0" dirty="0">
                <a:solidFill>
                  <a:srgbClr val="CCCCCC"/>
                </a:solidFill>
                <a:effectLst/>
                <a:latin typeface="Comic Sans MS" panose="030F0702030302020204" pitchFamily="66" charset="0"/>
              </a:rPr>
            </a:br>
            <a:r>
              <a:rPr lang="en-US" b="0" dirty="0">
                <a:solidFill>
                  <a:srgbClr val="C586C0"/>
                </a:solidFill>
                <a:effectLst/>
                <a:latin typeface="Comic Sans MS" panose="030F0702030302020204" pitchFamily="66" charset="0"/>
              </a:rPr>
              <a:t>export</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PointPipe</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implements</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PipeTransform</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transform</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value</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4EC9B0"/>
                </a:solidFill>
                <a:effectLst/>
                <a:latin typeface="Comic Sans MS" panose="030F0702030302020204" pitchFamily="66" charset="0"/>
              </a:rPr>
              <a:t>number</a:t>
            </a:r>
            <a:r>
              <a:rPr lang="en-US" b="0" dirty="0">
                <a:solidFill>
                  <a:srgbClr val="CCCCCC"/>
                </a:solidFill>
                <a:effectLst/>
                <a:latin typeface="Comic Sans MS" panose="030F0702030302020204" pitchFamily="66" charset="0"/>
              </a:rPr>
              <a:t>)</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4EC9B0"/>
                </a:solidFill>
                <a:effectLst/>
                <a:latin typeface="Comic Sans MS" panose="030F0702030302020204" pitchFamily="66" charset="0"/>
              </a:rPr>
              <a:t>string</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let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num</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4EC9B0"/>
                </a:solidFill>
                <a:effectLst/>
                <a:latin typeface="Comic Sans MS" panose="030F0702030302020204" pitchFamily="66" charset="0"/>
              </a:rPr>
              <a:t>string</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value</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toString</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let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formatted</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4EC9B0"/>
                </a:solidFill>
                <a:effectLst/>
                <a:latin typeface="Comic Sans MS" panose="030F0702030302020204" pitchFamily="66" charset="0"/>
              </a:rPr>
              <a:t>string</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num</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replace</a:t>
            </a:r>
            <a:r>
              <a:rPr lang="en-US" b="0" dirty="0">
                <a:solidFill>
                  <a:srgbClr val="CCCCCC"/>
                </a:solidFill>
                <a:effectLst/>
                <a:latin typeface="Comic Sans MS" panose="030F0702030302020204" pitchFamily="66" charset="0"/>
              </a:rPr>
              <a:t>(</a:t>
            </a:r>
            <a:r>
              <a:rPr lang="en-US" b="0" dirty="0">
                <a:solidFill>
                  <a:srgbClr val="D16969"/>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\B</a:t>
            </a:r>
            <a:r>
              <a:rPr lang="en-US" b="0" dirty="0">
                <a:solidFill>
                  <a:srgbClr val="CE9178"/>
                </a:solidFill>
                <a:effectLst/>
                <a:latin typeface="Comic Sans MS" panose="030F0702030302020204" pitchFamily="66" charset="0"/>
              </a:rPr>
              <a:t>(?=(</a:t>
            </a:r>
            <a:r>
              <a:rPr lang="en-US" b="0" dirty="0">
                <a:solidFill>
                  <a:srgbClr val="D16969"/>
                </a:solidFill>
                <a:effectLst/>
                <a:latin typeface="Comic Sans MS" panose="030F0702030302020204" pitchFamily="66" charset="0"/>
              </a:rPr>
              <a:t>\d</a:t>
            </a:r>
            <a:r>
              <a:rPr lang="en-US" b="0" dirty="0">
                <a:solidFill>
                  <a:srgbClr val="D7BA7D"/>
                </a:solidFill>
                <a:effectLst/>
                <a:latin typeface="Comic Sans MS" panose="030F0702030302020204" pitchFamily="66" charset="0"/>
              </a:rPr>
              <a:t>{3}</a:t>
            </a:r>
            <a:r>
              <a:rPr lang="en-US" b="0" dirty="0">
                <a:solidFill>
                  <a:srgbClr val="CE9178"/>
                </a:solidFill>
                <a:effectLst/>
                <a:latin typeface="Comic Sans MS" panose="030F0702030302020204" pitchFamily="66" charset="0"/>
              </a:rPr>
              <a:t>)</a:t>
            </a:r>
            <a:r>
              <a:rPr lang="en-US" b="0" dirty="0">
                <a:solidFill>
                  <a:srgbClr val="D7BA7D"/>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a:solidFill>
                  <a:srgbClr val="D16969"/>
                </a:solidFill>
                <a:effectLst/>
                <a:latin typeface="Comic Sans MS" panose="030F0702030302020204" pitchFamily="66" charset="0"/>
              </a:rPr>
              <a:t>\d</a:t>
            </a:r>
            <a:r>
              <a:rPr lang="en-US" b="0" dirty="0">
                <a:solidFill>
                  <a:srgbClr val="CE9178"/>
                </a:solidFill>
                <a:effectLst/>
                <a:latin typeface="Comic Sans MS" panose="030F0702030302020204" pitchFamily="66" charset="0"/>
              </a:rPr>
              <a:t>))</a:t>
            </a:r>
            <a:r>
              <a:rPr lang="en-US" b="0" dirty="0">
                <a:solidFill>
                  <a:srgbClr val="D16969"/>
                </a:solidFill>
                <a:effectLst/>
                <a:latin typeface="Comic Sans MS" panose="030F0702030302020204" pitchFamily="66" charset="0"/>
              </a:rPr>
              <a:t>/</a:t>
            </a:r>
            <a:r>
              <a:rPr lang="en-US" b="0" dirty="0">
                <a:solidFill>
                  <a:srgbClr val="569CD6"/>
                </a:solidFill>
                <a:effectLst/>
                <a:latin typeface="Comic Sans MS" panose="030F0702030302020204" pitchFamily="66" charset="0"/>
              </a:rPr>
              <a:t>g</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return</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formatted</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a:t>
            </a:r>
          </a:p>
        </p:txBody>
      </p:sp>
    </p:spTree>
    <p:extLst>
      <p:ext uri="{BB962C8B-B14F-4D97-AF65-F5344CB8AC3E}">
        <p14:creationId xmlns:p14="http://schemas.microsoft.com/office/powerpoint/2010/main" val="1954483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6BDD8D3C-4C0A-3B37-7BC2-74FDDD2B6127}"/>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0D5E5DBC-C421-D106-86C2-219837E0F63E}"/>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ED3DD857-C906-039B-9867-78C21B104784}"/>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37C382AF-D5DA-AD6C-9E86-80BD73BE39C3}"/>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420BD426-F71E-0DA6-3C02-145B38FDB1FB}"/>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sp>
        <p:nvSpPr>
          <p:cNvPr id="231" name="Google Shape;231;g28fa9bd0734_0_51">
            <a:extLst>
              <a:ext uri="{FF2B5EF4-FFF2-40B4-BE49-F238E27FC236}">
                <a16:creationId xmlns:a16="http://schemas.microsoft.com/office/drawing/2014/main" id="{C52EF91B-AA0F-C4EA-38E2-9E7F52759899}"/>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B8DB002F-5DE2-AC27-9A7A-12FED9F3C38A}"/>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Chi tiết quà tặng (gift-detail component)</a:t>
            </a:r>
            <a:endParaRPr lang="en-US" sz="2000" b="1" dirty="0">
              <a:solidFill>
                <a:srgbClr val="008C44"/>
              </a:solidFill>
              <a:latin typeface="+mn-lt"/>
              <a:ea typeface="Quattrocento Sans"/>
              <a:cs typeface="Quattrocento Sans"/>
              <a:sym typeface="Quattrocento Sans"/>
            </a:endParaRPr>
          </a:p>
        </p:txBody>
      </p:sp>
      <p:pic>
        <p:nvPicPr>
          <p:cNvPr id="3" name="Picture 2">
            <a:extLst>
              <a:ext uri="{FF2B5EF4-FFF2-40B4-BE49-F238E27FC236}">
                <a16:creationId xmlns:a16="http://schemas.microsoft.com/office/drawing/2014/main" id="{9AEE5717-B80A-685B-AF2F-CCCE1CBAB9FA}"/>
              </a:ext>
            </a:extLst>
          </p:cNvPr>
          <p:cNvPicPr>
            <a:picLocks noChangeAspect="1"/>
          </p:cNvPicPr>
          <p:nvPr/>
        </p:nvPicPr>
        <p:blipFill>
          <a:blip r:embed="rId4"/>
          <a:stretch>
            <a:fillRect/>
          </a:stretch>
        </p:blipFill>
        <p:spPr>
          <a:xfrm>
            <a:off x="2055800" y="1683523"/>
            <a:ext cx="8080399" cy="4747758"/>
          </a:xfrm>
          <a:prstGeom prst="rect">
            <a:avLst/>
          </a:prstGeom>
        </p:spPr>
      </p:pic>
    </p:spTree>
    <p:extLst>
      <p:ext uri="{BB962C8B-B14F-4D97-AF65-F5344CB8AC3E}">
        <p14:creationId xmlns:p14="http://schemas.microsoft.com/office/powerpoint/2010/main" val="1638877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0FA78CB0-6357-F2AF-5B0A-9022814386F5}"/>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95804597-4312-E008-D581-7A72C2E6DEBF}"/>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FC7B98F1-E21A-9793-B398-E4BF3F11DBB5}"/>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0D3BB519-0A9E-46F4-4D32-DC9CA12A79D4}"/>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DB9E718B-692E-E0C7-181A-C25990502F9B}"/>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sp>
        <p:nvSpPr>
          <p:cNvPr id="231" name="Google Shape;231;g28fa9bd0734_0_51">
            <a:extLst>
              <a:ext uri="{FF2B5EF4-FFF2-40B4-BE49-F238E27FC236}">
                <a16:creationId xmlns:a16="http://schemas.microsoft.com/office/drawing/2014/main" id="{C80B2817-1F27-4F61-25F6-9E895288771F}"/>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B1B5223C-61BD-DF35-C96B-189C2392A2A5}"/>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Input() và Output()</a:t>
            </a:r>
            <a:endParaRPr lang="en-US" sz="2000" b="1" dirty="0">
              <a:solidFill>
                <a:srgbClr val="008C44"/>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8B78A599-AF0C-46B4-8458-521B34F2E7E8}"/>
              </a:ext>
            </a:extLst>
          </p:cNvPr>
          <p:cNvSpPr txBox="1"/>
          <p:nvPr/>
        </p:nvSpPr>
        <p:spPr>
          <a:xfrm>
            <a:off x="1433739" y="4172578"/>
            <a:ext cx="4041321" cy="736933"/>
          </a:xfrm>
          <a:prstGeom prst="rect">
            <a:avLst/>
          </a:prstGeom>
          <a:solidFill>
            <a:schemeClr val="tx1"/>
          </a:solidFill>
        </p:spPr>
        <p:txBody>
          <a:bodyPr wrap="square">
            <a:spAutoFit/>
          </a:bodyPr>
          <a:lstStyle/>
          <a:p>
            <a:pPr>
              <a:lnSpc>
                <a:spcPts val="1650"/>
              </a:lnSpc>
            </a:pPr>
            <a:r>
              <a:rPr lang="vi-VN" b="0" dirty="0">
                <a:solidFill>
                  <a:srgbClr val="CCCCCC"/>
                </a:solidFill>
                <a:effectLst/>
                <a:latin typeface="Comic Sans MS" panose="030F0702030302020204" pitchFamily="66" charset="0"/>
              </a:rPr>
              <a:t># gift-detail.component.ts</a:t>
            </a:r>
          </a:p>
          <a:p>
            <a:pPr>
              <a:lnSpc>
                <a:spcPts val="1650"/>
              </a:lnSpc>
            </a:pPr>
            <a:endParaRPr lang="vi-VN"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a:t>
            </a:r>
            <a:r>
              <a:rPr lang="en-US" b="0" dirty="0">
                <a:solidFill>
                  <a:srgbClr val="4EC9B0"/>
                </a:solidFill>
                <a:effectLst/>
                <a:latin typeface="Comic Sans MS" panose="030F0702030302020204" pitchFamily="66" charset="0"/>
              </a:rPr>
              <a:t>Input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giftDetail</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GiftModel</a:t>
            </a:r>
            <a:r>
              <a:rPr lang="en-US" b="0" dirty="0">
                <a:solidFill>
                  <a:srgbClr val="CCCCCC"/>
                </a:solidFill>
                <a:effectLst/>
                <a:latin typeface="Comic Sans MS" panose="030F0702030302020204" pitchFamily="66" charset="0"/>
              </a:rPr>
              <a:t>;</a:t>
            </a:r>
          </a:p>
        </p:txBody>
      </p:sp>
      <p:sp>
        <p:nvSpPr>
          <p:cNvPr id="6" name="TextBox 5">
            <a:extLst>
              <a:ext uri="{FF2B5EF4-FFF2-40B4-BE49-F238E27FC236}">
                <a16:creationId xmlns:a16="http://schemas.microsoft.com/office/drawing/2014/main" id="{E6EE2686-A6A3-D201-1C7F-233856EF8F46}"/>
              </a:ext>
            </a:extLst>
          </p:cNvPr>
          <p:cNvSpPr txBox="1"/>
          <p:nvPr/>
        </p:nvSpPr>
        <p:spPr>
          <a:xfrm>
            <a:off x="6327321" y="3845565"/>
            <a:ext cx="4767943" cy="1390958"/>
          </a:xfrm>
          <a:prstGeom prst="rect">
            <a:avLst/>
          </a:prstGeom>
          <a:solidFill>
            <a:schemeClr val="tx1"/>
          </a:solidFill>
        </p:spPr>
        <p:txBody>
          <a:bodyPr wrap="square">
            <a:spAutoFit/>
          </a:bodyPr>
          <a:lstStyle/>
          <a:p>
            <a:pPr>
              <a:lnSpc>
                <a:spcPts val="1650"/>
              </a:lnSpc>
            </a:pPr>
            <a:r>
              <a:rPr lang="vi-VN" b="0" dirty="0">
                <a:solidFill>
                  <a:srgbClr val="CCCCCC"/>
                </a:solidFill>
                <a:effectLst/>
                <a:latin typeface="Comic Sans MS" panose="030F0702030302020204" pitchFamily="66" charset="0"/>
              </a:rPr>
              <a:t># gift-item.component.html</a:t>
            </a:r>
          </a:p>
          <a:p>
            <a:pPr>
              <a:lnSpc>
                <a:spcPts val="1650"/>
              </a:lnSpc>
            </a:pPr>
            <a:r>
              <a:rPr lang="en-US" b="0" dirty="0">
                <a:solidFill>
                  <a:srgbClr val="CCCCCC"/>
                </a:solidFill>
                <a:effectLst/>
                <a:latin typeface="Comic Sans MS" panose="030F0702030302020204" pitchFamily="66" charset="0"/>
              </a:rPr>
              <a:t>  </a:t>
            </a:r>
            <a:endParaRPr lang="vi-VN" b="0" dirty="0">
              <a:solidFill>
                <a:srgbClr val="CCCCCC"/>
              </a:solidFill>
              <a:effectLst/>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app-gift-detail</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#giftDetailModal</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giftDetail</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selectedGift</a:t>
            </a:r>
            <a:r>
              <a:rPr lang="en-US" b="0" dirty="0">
                <a:solidFill>
                  <a:srgbClr val="CE9178"/>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app-gift-detail</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p:txBody>
      </p:sp>
      <p:pic>
        <p:nvPicPr>
          <p:cNvPr id="8" name="Picture 7">
            <a:extLst>
              <a:ext uri="{FF2B5EF4-FFF2-40B4-BE49-F238E27FC236}">
                <a16:creationId xmlns:a16="http://schemas.microsoft.com/office/drawing/2014/main" id="{D5030022-597D-050E-2864-5F629A9F9E6D}"/>
              </a:ext>
            </a:extLst>
          </p:cNvPr>
          <p:cNvPicPr>
            <a:picLocks noChangeAspect="1"/>
          </p:cNvPicPr>
          <p:nvPr/>
        </p:nvPicPr>
        <p:blipFill>
          <a:blip r:embed="rId4"/>
          <a:stretch>
            <a:fillRect/>
          </a:stretch>
        </p:blipFill>
        <p:spPr>
          <a:xfrm>
            <a:off x="1818678" y="1870607"/>
            <a:ext cx="8554644" cy="1505160"/>
          </a:xfrm>
          <a:prstGeom prst="rect">
            <a:avLst/>
          </a:prstGeom>
        </p:spPr>
      </p:pic>
    </p:spTree>
    <p:extLst>
      <p:ext uri="{BB962C8B-B14F-4D97-AF65-F5344CB8AC3E}">
        <p14:creationId xmlns:p14="http://schemas.microsoft.com/office/powerpoint/2010/main" val="2913924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8285DE54-2487-5042-B758-96D3DF752F2C}"/>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9B0928A7-E8EA-2908-5D8F-74A9C4E26AC5}"/>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4D657FCF-CB75-866F-D883-0C18EBE8DAB7}"/>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7358F4E6-C824-DF3F-499E-243835FF1722}"/>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132D6621-3800-8AE0-1B2D-507AD7EDE612}"/>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sp>
        <p:nvSpPr>
          <p:cNvPr id="231" name="Google Shape;231;g28fa9bd0734_0_51">
            <a:extLst>
              <a:ext uri="{FF2B5EF4-FFF2-40B4-BE49-F238E27FC236}">
                <a16:creationId xmlns:a16="http://schemas.microsoft.com/office/drawing/2014/main" id="{0FEDCDD0-F190-9CB4-3762-1645732E7481}"/>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6051FC17-0FF9-9CE5-9121-B3CC6FD7669F}"/>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Túi quà cá nhân (user-gift component)</a:t>
            </a:r>
            <a:endParaRPr lang="en-US" sz="2000" b="1" dirty="0">
              <a:solidFill>
                <a:srgbClr val="008C44"/>
              </a:solidFill>
              <a:latin typeface="+mn-lt"/>
              <a:ea typeface="Quattrocento Sans"/>
              <a:cs typeface="Quattrocento Sans"/>
              <a:sym typeface="Quattrocento Sans"/>
            </a:endParaRPr>
          </a:p>
        </p:txBody>
      </p:sp>
      <p:pic>
        <p:nvPicPr>
          <p:cNvPr id="3" name="Picture 2">
            <a:extLst>
              <a:ext uri="{FF2B5EF4-FFF2-40B4-BE49-F238E27FC236}">
                <a16:creationId xmlns:a16="http://schemas.microsoft.com/office/drawing/2014/main" id="{1A0EE507-D302-DAA6-E131-BC2438B5AB18}"/>
              </a:ext>
            </a:extLst>
          </p:cNvPr>
          <p:cNvPicPr>
            <a:picLocks noChangeAspect="1"/>
          </p:cNvPicPr>
          <p:nvPr/>
        </p:nvPicPr>
        <p:blipFill>
          <a:blip r:embed="rId4"/>
          <a:stretch>
            <a:fillRect/>
          </a:stretch>
        </p:blipFill>
        <p:spPr>
          <a:xfrm>
            <a:off x="2909833" y="1478642"/>
            <a:ext cx="6372334" cy="5227724"/>
          </a:xfrm>
          <a:prstGeom prst="rect">
            <a:avLst/>
          </a:prstGeom>
        </p:spPr>
      </p:pic>
    </p:spTree>
    <p:extLst>
      <p:ext uri="{BB962C8B-B14F-4D97-AF65-F5344CB8AC3E}">
        <p14:creationId xmlns:p14="http://schemas.microsoft.com/office/powerpoint/2010/main" val="2322295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EC6A04A0-51B0-20AF-5D95-8C44C65E50A1}"/>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8B2A5ABF-89A6-ED71-8E34-B5908D5594A1}"/>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8CA9BDF4-4CA4-CA00-2D24-36983E28A59C}"/>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15774D59-D7B8-6F90-673C-D969C1E6AE43}"/>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5CA582D1-D764-E6C1-E90A-FE2E7F4AAEED}"/>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16</a:t>
            </a:fld>
            <a:endParaRPr/>
          </a:p>
        </p:txBody>
      </p:sp>
      <p:sp>
        <p:nvSpPr>
          <p:cNvPr id="231" name="Google Shape;231;g28fa9bd0734_0_51">
            <a:extLst>
              <a:ext uri="{FF2B5EF4-FFF2-40B4-BE49-F238E27FC236}">
                <a16:creationId xmlns:a16="http://schemas.microsoft.com/office/drawing/2014/main" id="{730852B5-5A03-2B8F-9326-9F5A142A38DF}"/>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86621DBF-0F13-5305-9DDA-24550B4EEC35}"/>
              </a:ext>
            </a:extLst>
          </p:cNvPr>
          <p:cNvSpPr txBox="1"/>
          <p:nvPr/>
        </p:nvSpPr>
        <p:spPr>
          <a:xfrm>
            <a:off x="328386" y="1079400"/>
            <a:ext cx="11775867" cy="1090850"/>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Structural Directive</a:t>
            </a:r>
          </a:p>
          <a:p>
            <a:pPr marL="457200" lvl="2">
              <a:spcBef>
                <a:spcPts val="600"/>
              </a:spcBef>
              <a:spcAft>
                <a:spcPts val="600"/>
              </a:spcAft>
              <a:buSzPts val="2000"/>
            </a:pPr>
            <a:r>
              <a:rPr lang="en-US" sz="2000" dirty="0" err="1">
                <a:solidFill>
                  <a:schemeClr val="tx1"/>
                </a:solidFill>
                <a:latin typeface="+mn-lt"/>
                <a:ea typeface="Quattrocento Sans"/>
                <a:cs typeface="Quattrocento Sans"/>
                <a:sym typeface="Quattrocento Sans"/>
              </a:rPr>
              <a:t>Thêm</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hoặc</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xóa</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phần</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tử</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trong</a:t>
            </a:r>
            <a:r>
              <a:rPr lang="en-US" sz="2000" dirty="0">
                <a:solidFill>
                  <a:schemeClr val="tx1"/>
                </a:solidFill>
                <a:latin typeface="+mn-lt"/>
                <a:ea typeface="Quattrocento Sans"/>
                <a:cs typeface="Quattrocento Sans"/>
                <a:sym typeface="Quattrocento Sans"/>
              </a:rPr>
              <a:t> </a:t>
            </a:r>
            <a:r>
              <a:rPr lang="vi-VN" sz="2000" dirty="0">
                <a:solidFill>
                  <a:schemeClr val="tx1"/>
                </a:solidFill>
                <a:latin typeface="+mn-lt"/>
                <a:ea typeface="Quattrocento Sans"/>
                <a:cs typeface="Quattrocento Sans"/>
                <a:sym typeface="Quattrocento Sans"/>
              </a:rPr>
              <a:t>DOM (*ngIf, *ngFor, *ngSwitch,…) (Thay đổi cấu trúc DOM).</a:t>
            </a: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813D36B3-3C69-6BE9-A94D-681B63E86BCD}"/>
              </a:ext>
            </a:extLst>
          </p:cNvPr>
          <p:cNvSpPr txBox="1"/>
          <p:nvPr/>
        </p:nvSpPr>
        <p:spPr>
          <a:xfrm>
            <a:off x="1878666" y="2406240"/>
            <a:ext cx="8675306" cy="3789051"/>
          </a:xfrm>
          <a:prstGeom prst="rect">
            <a:avLst/>
          </a:prstGeom>
          <a:solidFill>
            <a:schemeClr val="tx1"/>
          </a:solidFill>
        </p:spPr>
        <p:txBody>
          <a:bodyPr wrap="square">
            <a:spAutoFit/>
          </a:bodyPr>
          <a:lstStyle/>
          <a:p>
            <a:pPr>
              <a:lnSpc>
                <a:spcPts val="1650"/>
              </a:lnSpc>
            </a:pPr>
            <a:endParaRPr lang="vi-VN" b="0" dirty="0">
              <a:solidFill>
                <a:srgbClr val="808080"/>
              </a:solidFill>
              <a:effectLst/>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"container py-5"</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p-toast</a:t>
            </a: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"row"</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ngIf</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emptyList</a:t>
            </a:r>
            <a:r>
              <a:rPr lang="en-US" b="0" dirty="0">
                <a:solidFill>
                  <a:srgbClr val="CE9178"/>
                </a:solidFill>
                <a:effectLst/>
                <a:latin typeface="Comic Sans MS" panose="030F0702030302020204" pitchFamily="66" charset="0"/>
              </a:rPr>
              <a:t> == false; else </a:t>
            </a:r>
            <a:r>
              <a:rPr lang="en-US" b="0" dirty="0" err="1">
                <a:solidFill>
                  <a:srgbClr val="CE9178"/>
                </a:solidFill>
                <a:effectLst/>
                <a:latin typeface="Comic Sans MS" panose="030F0702030302020204" pitchFamily="66" charset="0"/>
              </a:rPr>
              <a:t>noGiftOnDisplay</a:t>
            </a:r>
            <a:r>
              <a:rPr lang="en-US" b="0" dirty="0">
                <a:solidFill>
                  <a:srgbClr val="CE9178"/>
                </a:solidFill>
                <a:effectLst/>
                <a:latin typeface="Comic Sans MS" panose="030F0702030302020204" pitchFamily="66" charset="0"/>
              </a:rPr>
              <a:t>"</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@for (gift of </a:t>
            </a:r>
            <a:r>
              <a:rPr lang="en-US" b="0" dirty="0" err="1">
                <a:solidFill>
                  <a:srgbClr val="CCCCCC"/>
                </a:solidFill>
                <a:effectLst/>
                <a:latin typeface="Comic Sans MS" panose="030F0702030302020204" pitchFamily="66" charset="0"/>
              </a:rPr>
              <a:t>giftList</a:t>
            </a:r>
            <a:r>
              <a:rPr lang="en-US" b="0" dirty="0">
                <a:solidFill>
                  <a:srgbClr val="CCCCCC"/>
                </a:solidFill>
                <a:effectLst/>
                <a:latin typeface="Comic Sans MS" panose="030F0702030302020204" pitchFamily="66" charset="0"/>
              </a:rPr>
              <a:t>; track </a:t>
            </a:r>
            <a:r>
              <a:rPr lang="en-US" b="0" dirty="0" err="1">
                <a:solidFill>
                  <a:srgbClr val="CCCCCC"/>
                </a:solidFill>
                <a:effectLst/>
                <a:latin typeface="Comic Sans MS" panose="030F0702030302020204" pitchFamily="66" charset="0"/>
              </a:rPr>
              <a:t>gift._id</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"col-md-4 mb-5"</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app-gift-card</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giftDetail</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"gift"</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app-gift-card</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808080"/>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808080"/>
                </a:solidFill>
                <a:effectLst/>
                <a:latin typeface="Comic Sans MS" panose="030F0702030302020204" pitchFamily="66" charset="0"/>
              </a:rPr>
              <a:t>&gt;</a:t>
            </a:r>
            <a:endParaRPr lang="vi-VN" b="0" dirty="0">
              <a:solidFill>
                <a:srgbClr val="808080"/>
              </a:solidFill>
              <a:effectLst/>
              <a:latin typeface="Comic Sans MS" panose="030F0702030302020204" pitchFamily="66" charset="0"/>
            </a:endParaRPr>
          </a:p>
          <a:p>
            <a:pPr>
              <a:lnSpc>
                <a:spcPts val="1650"/>
              </a:lnSpc>
            </a:pPr>
            <a:endParaRPr lang="vi-VN" dirty="0">
              <a:solidFill>
                <a:srgbClr val="808080"/>
              </a:solidFill>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ng-template</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#noGiftOnDisplay</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h2</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"text-center quicksand-bold"</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style</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"color: #e39717"</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Không</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có</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quà</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tặng</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h2</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ng-template</a:t>
            </a:r>
            <a:r>
              <a:rPr lang="en-US" b="0" dirty="0">
                <a:solidFill>
                  <a:srgbClr val="808080"/>
                </a:solidFill>
                <a:effectLst/>
                <a:latin typeface="Comic Sans MS" panose="030F0702030302020204" pitchFamily="66" charset="0"/>
              </a:rPr>
              <a:t>&gt;</a:t>
            </a:r>
            <a:endParaRPr lang="vi-VN" b="0" dirty="0">
              <a:solidFill>
                <a:srgbClr val="808080"/>
              </a:solidFill>
              <a:effectLst/>
              <a:latin typeface="Comic Sans MS" panose="030F0702030302020204" pitchFamily="66" charset="0"/>
            </a:endParaRPr>
          </a:p>
          <a:p>
            <a:pPr>
              <a:lnSpc>
                <a:spcPts val="1650"/>
              </a:lnSpc>
            </a:pPr>
            <a:endParaRPr lang="en-US" b="0" dirty="0">
              <a:solidFill>
                <a:srgbClr val="CCCCCC"/>
              </a:solidFill>
              <a:effectLst/>
              <a:latin typeface="Comic Sans MS" panose="030F0702030302020204" pitchFamily="66" charset="0"/>
            </a:endParaRPr>
          </a:p>
        </p:txBody>
      </p:sp>
    </p:spTree>
    <p:extLst>
      <p:ext uri="{BB962C8B-B14F-4D97-AF65-F5344CB8AC3E}">
        <p14:creationId xmlns:p14="http://schemas.microsoft.com/office/powerpoint/2010/main" val="357667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BC8EFA27-DDB6-77FE-0BCC-FA13361C62A2}"/>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946D00EC-0F85-58AF-5114-BB0607D854AC}"/>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A4476ED0-7993-E707-D381-E2A2BBBE14FC}"/>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A71A9225-1F50-C3AD-E439-6A1D723C3C4F}"/>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3F7CAF17-5BCA-70FA-C019-1CD8D830A03B}"/>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17</a:t>
            </a:fld>
            <a:endParaRPr/>
          </a:p>
        </p:txBody>
      </p:sp>
      <p:sp>
        <p:nvSpPr>
          <p:cNvPr id="231" name="Google Shape;231;g28fa9bd0734_0_51">
            <a:extLst>
              <a:ext uri="{FF2B5EF4-FFF2-40B4-BE49-F238E27FC236}">
                <a16:creationId xmlns:a16="http://schemas.microsoft.com/office/drawing/2014/main" id="{4FE1DF4A-9AC0-0C7C-8992-57C0EDF5EB50}"/>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54CD00F8-D9A4-DA47-D8C3-D17BC8A096F5}"/>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Đăng nhập / Quên mật khẩu (login component)</a:t>
            </a:r>
            <a:endParaRPr lang="en-US" sz="2000" b="1" dirty="0">
              <a:solidFill>
                <a:srgbClr val="008C44"/>
              </a:solidFill>
              <a:latin typeface="+mn-lt"/>
              <a:ea typeface="Quattrocento Sans"/>
              <a:cs typeface="Quattrocento Sans"/>
              <a:sym typeface="Quattrocento Sans"/>
            </a:endParaRPr>
          </a:p>
        </p:txBody>
      </p:sp>
      <p:pic>
        <p:nvPicPr>
          <p:cNvPr id="6" name="Picture 5">
            <a:extLst>
              <a:ext uri="{FF2B5EF4-FFF2-40B4-BE49-F238E27FC236}">
                <a16:creationId xmlns:a16="http://schemas.microsoft.com/office/drawing/2014/main" id="{3A592112-BA5E-C057-A0D7-1710F608EC10}"/>
              </a:ext>
            </a:extLst>
          </p:cNvPr>
          <p:cNvPicPr>
            <a:picLocks noChangeAspect="1"/>
          </p:cNvPicPr>
          <p:nvPr/>
        </p:nvPicPr>
        <p:blipFill>
          <a:blip r:embed="rId4"/>
          <a:stretch>
            <a:fillRect/>
          </a:stretch>
        </p:blipFill>
        <p:spPr>
          <a:xfrm>
            <a:off x="4494214" y="1995385"/>
            <a:ext cx="6898764" cy="3859877"/>
          </a:xfrm>
          <a:prstGeom prst="rect">
            <a:avLst/>
          </a:prstGeom>
        </p:spPr>
      </p:pic>
      <p:pic>
        <p:nvPicPr>
          <p:cNvPr id="3" name="Picture 2">
            <a:extLst>
              <a:ext uri="{FF2B5EF4-FFF2-40B4-BE49-F238E27FC236}">
                <a16:creationId xmlns:a16="http://schemas.microsoft.com/office/drawing/2014/main" id="{31CCDAB6-1C9D-CC19-58D0-95FC49B528CE}"/>
              </a:ext>
            </a:extLst>
          </p:cNvPr>
          <p:cNvPicPr>
            <a:picLocks noChangeAspect="1"/>
          </p:cNvPicPr>
          <p:nvPr/>
        </p:nvPicPr>
        <p:blipFill>
          <a:blip r:embed="rId5"/>
          <a:stretch>
            <a:fillRect/>
          </a:stretch>
        </p:blipFill>
        <p:spPr>
          <a:xfrm>
            <a:off x="472450" y="1995385"/>
            <a:ext cx="6466964" cy="3841318"/>
          </a:xfrm>
          <a:prstGeom prst="rect">
            <a:avLst/>
          </a:prstGeom>
        </p:spPr>
      </p:pic>
    </p:spTree>
    <p:extLst>
      <p:ext uri="{BB962C8B-B14F-4D97-AF65-F5344CB8AC3E}">
        <p14:creationId xmlns:p14="http://schemas.microsoft.com/office/powerpoint/2010/main" val="1914700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4EF718AA-9811-553C-2723-CDF2CFE1EDA7}"/>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507F8216-B2B4-11CE-3CD1-183CE5450F36}"/>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4285F9DC-61F8-1D6B-AC7C-3EC2D1AB724A}"/>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792E7C1C-DE1C-6D67-7DA3-B69889431652}"/>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8121C342-2CD7-4F14-C504-4B0AF02FF3F6}"/>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18</a:t>
            </a:fld>
            <a:endParaRPr/>
          </a:p>
        </p:txBody>
      </p:sp>
      <p:sp>
        <p:nvSpPr>
          <p:cNvPr id="231" name="Google Shape;231;g28fa9bd0734_0_51">
            <a:extLst>
              <a:ext uri="{FF2B5EF4-FFF2-40B4-BE49-F238E27FC236}">
                <a16:creationId xmlns:a16="http://schemas.microsoft.com/office/drawing/2014/main" id="{9214EC4E-DD2F-37E9-41A5-C753331A355D}"/>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2BD0C574-C705-A072-BFF2-2D4FCD76E218}"/>
              </a:ext>
            </a:extLst>
          </p:cNvPr>
          <p:cNvSpPr txBox="1"/>
          <p:nvPr/>
        </p:nvSpPr>
        <p:spPr>
          <a:xfrm>
            <a:off x="328386" y="1079400"/>
            <a:ext cx="11775867" cy="1398626"/>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Attribute Directive</a:t>
            </a:r>
          </a:p>
          <a:p>
            <a:pPr marL="457200" lvl="2">
              <a:spcBef>
                <a:spcPts val="600"/>
              </a:spcBef>
              <a:spcAft>
                <a:spcPts val="600"/>
              </a:spcAft>
              <a:buSzPts val="2000"/>
            </a:pPr>
            <a:r>
              <a:rPr lang="en-US" sz="2000" dirty="0" err="1">
                <a:solidFill>
                  <a:schemeClr val="tx1"/>
                </a:solidFill>
                <a:latin typeface="+mn-lt"/>
                <a:ea typeface="Quattrocento Sans"/>
                <a:cs typeface="Quattrocento Sans"/>
                <a:sym typeface="Quattrocento Sans"/>
              </a:rPr>
              <a:t>Thay</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đổi</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giao</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diện</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hoặc</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hành</a:t>
            </a:r>
            <a:r>
              <a:rPr lang="en-US" sz="2000" dirty="0">
                <a:solidFill>
                  <a:schemeClr val="tx1"/>
                </a:solidFill>
                <a:latin typeface="+mn-lt"/>
                <a:ea typeface="Quattrocento Sans"/>
                <a:cs typeface="Quattrocento Sans"/>
                <a:sym typeface="Quattrocento Sans"/>
              </a:rPr>
              <a:t> vi </a:t>
            </a:r>
            <a:r>
              <a:rPr lang="vi-VN" sz="2000" dirty="0">
                <a:solidFill>
                  <a:schemeClr val="tx1"/>
                </a:solidFill>
                <a:latin typeface="+mn-lt"/>
                <a:ea typeface="Quattrocento Sans"/>
                <a:cs typeface="Quattrocento Sans"/>
                <a:sym typeface="Quattrocento Sans"/>
              </a:rPr>
              <a:t>bằng cách thay đổi class hoặc style </a:t>
            </a:r>
            <a:r>
              <a:rPr lang="en-US" sz="2000" dirty="0" err="1">
                <a:solidFill>
                  <a:schemeClr val="tx1"/>
                </a:solidFill>
                <a:latin typeface="+mn-lt"/>
                <a:ea typeface="Quattrocento Sans"/>
                <a:cs typeface="Quattrocento Sans"/>
                <a:sym typeface="Quattrocento Sans"/>
              </a:rPr>
              <a:t>của</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phần</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tử</a:t>
            </a:r>
            <a:r>
              <a:rPr lang="vi-VN" sz="2000" dirty="0">
                <a:solidFill>
                  <a:schemeClr val="tx1"/>
                </a:solidFill>
                <a:latin typeface="+mn-lt"/>
                <a:ea typeface="Quattrocento Sans"/>
                <a:cs typeface="Quattrocento Sans"/>
                <a:sym typeface="Quattrocento Sans"/>
              </a:rPr>
              <a:t>.</a:t>
            </a:r>
            <a:endParaRPr lang="en-US" sz="2000" dirty="0">
              <a:solidFill>
                <a:schemeClr val="tx1"/>
              </a:solidFill>
              <a:latin typeface="+mn-lt"/>
              <a:ea typeface="Quattrocento Sans"/>
              <a:cs typeface="Quattrocento Sans"/>
              <a:sym typeface="Quattrocento Sans"/>
            </a:endParaRPr>
          </a:p>
          <a:p>
            <a:pPr marL="16510" lvl="0">
              <a:buSzPts val="2000"/>
            </a:pP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44834F9B-F57B-6B49-61E6-F73E11693B65}"/>
              </a:ext>
            </a:extLst>
          </p:cNvPr>
          <p:cNvSpPr txBox="1"/>
          <p:nvPr/>
        </p:nvSpPr>
        <p:spPr>
          <a:xfrm>
            <a:off x="2965573" y="2264229"/>
            <a:ext cx="6501492" cy="3789051"/>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li</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"nav-item"</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a</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"nav-link"</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ngClass</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 active: </a:t>
            </a:r>
            <a:r>
              <a:rPr lang="en-US" b="0" dirty="0" err="1">
                <a:solidFill>
                  <a:srgbClr val="CE9178"/>
                </a:solidFill>
                <a:effectLst/>
                <a:latin typeface="Comic Sans MS" panose="030F0702030302020204" pitchFamily="66" charset="0"/>
              </a:rPr>
              <a:t>loginPage</a:t>
            </a:r>
            <a:r>
              <a:rPr lang="en-US" b="0" dirty="0">
                <a:solidFill>
                  <a:srgbClr val="CE9178"/>
                </a:solidFill>
                <a:effectLst/>
                <a:latin typeface="Comic Sans MS" panose="030F0702030302020204" pitchFamily="66" charset="0"/>
              </a:rPr>
              <a:t> }"</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(click)</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loginTab</a:t>
            </a:r>
            <a:r>
              <a:rPr lang="en-US" b="0" dirty="0">
                <a:solidFill>
                  <a:srgbClr val="CE9178"/>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h5</a:t>
            </a:r>
            <a:r>
              <a:rPr lang="en-US" b="0" dirty="0">
                <a:solidFill>
                  <a:srgbClr val="808080"/>
                </a:solidFill>
                <a:effectLst/>
                <a:latin typeface="Comic Sans MS" panose="030F0702030302020204" pitchFamily="66" charset="0"/>
              </a:rPr>
              <a:t>&gt;</a:t>
            </a:r>
            <a:r>
              <a:rPr lang="en-US" b="0" dirty="0" err="1">
                <a:solidFill>
                  <a:srgbClr val="CCCCCC"/>
                </a:solidFill>
                <a:effectLst/>
                <a:latin typeface="Comic Sans MS" panose="030F0702030302020204" pitchFamily="66" charset="0"/>
              </a:rPr>
              <a:t>Đăng</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nhập</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h5</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a</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li</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li</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"nav-item"</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a</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"nav-link"</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ngClass</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 active: </a:t>
            </a:r>
            <a:r>
              <a:rPr lang="en-US" b="0" dirty="0" err="1">
                <a:solidFill>
                  <a:srgbClr val="CE9178"/>
                </a:solidFill>
                <a:effectLst/>
                <a:latin typeface="Comic Sans MS" panose="030F0702030302020204" pitchFamily="66" charset="0"/>
              </a:rPr>
              <a:t>loginPage</a:t>
            </a:r>
            <a:r>
              <a:rPr lang="en-US" b="0" dirty="0">
                <a:solidFill>
                  <a:srgbClr val="CE9178"/>
                </a:solidFill>
                <a:effectLst/>
                <a:latin typeface="Comic Sans MS" panose="030F0702030302020204" pitchFamily="66" charset="0"/>
              </a:rPr>
              <a:t> == false }"</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(click)</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forgetPasswordTab</a:t>
            </a:r>
            <a:r>
              <a:rPr lang="en-US" b="0" dirty="0">
                <a:solidFill>
                  <a:srgbClr val="CE9178"/>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h5</a:t>
            </a:r>
            <a:r>
              <a:rPr lang="en-US" b="0" dirty="0">
                <a:solidFill>
                  <a:srgbClr val="808080"/>
                </a:solidFill>
                <a:effectLst/>
                <a:latin typeface="Comic Sans MS" panose="030F0702030302020204" pitchFamily="66" charset="0"/>
              </a:rPr>
              <a:t>&gt;</a:t>
            </a:r>
            <a:r>
              <a:rPr lang="en-US" b="0" dirty="0" err="1">
                <a:solidFill>
                  <a:srgbClr val="CCCCCC"/>
                </a:solidFill>
                <a:effectLst/>
                <a:latin typeface="Comic Sans MS" panose="030F0702030302020204" pitchFamily="66" charset="0"/>
              </a:rPr>
              <a:t>Quên</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mật</a:t>
            </a: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khẩu</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h5</a:t>
            </a:r>
            <a:r>
              <a:rPr lang="en-US" b="0" dirty="0">
                <a:solidFill>
                  <a:srgbClr val="808080"/>
                </a:solidFill>
                <a:effectLst/>
                <a:latin typeface="Comic Sans MS" panose="030F0702030302020204" pitchFamily="66" charset="0"/>
              </a:rPr>
              <a:t>&gt;&lt;/</a:t>
            </a:r>
            <a:r>
              <a:rPr lang="en-US" b="0" dirty="0">
                <a:solidFill>
                  <a:srgbClr val="569CD6"/>
                </a:solidFill>
                <a:effectLst/>
                <a:latin typeface="Comic Sans MS" panose="030F0702030302020204" pitchFamily="66" charset="0"/>
              </a:rPr>
              <a:t>a</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li</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err="1">
                <a:solidFill>
                  <a:srgbClr val="569CD6"/>
                </a:solidFill>
                <a:effectLst/>
                <a:latin typeface="Comic Sans MS" panose="030F0702030302020204" pitchFamily="66" charset="0"/>
              </a:rPr>
              <a:t>ul</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p:txBody>
      </p:sp>
    </p:spTree>
    <p:extLst>
      <p:ext uri="{BB962C8B-B14F-4D97-AF65-F5344CB8AC3E}">
        <p14:creationId xmlns:p14="http://schemas.microsoft.com/office/powerpoint/2010/main" val="219195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E26E4082-FB0A-CCD1-ABD2-4AB4C64283E1}"/>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E1A8F5FD-98B1-6FE6-9E35-39D88E87CD44}"/>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984E1EA0-3B1F-E00C-6B6F-0EF8FE17369C}"/>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E807B74F-DABF-3F47-94D3-D898F70A725E}"/>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539E7861-A9F8-9DB9-05BC-E6A9330232DD}"/>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19</a:t>
            </a:fld>
            <a:endParaRPr/>
          </a:p>
        </p:txBody>
      </p:sp>
      <p:sp>
        <p:nvSpPr>
          <p:cNvPr id="231" name="Google Shape;231;g28fa9bd0734_0_51">
            <a:extLst>
              <a:ext uri="{FF2B5EF4-FFF2-40B4-BE49-F238E27FC236}">
                <a16:creationId xmlns:a16="http://schemas.microsoft.com/office/drawing/2014/main" id="{534B6C71-54F8-4C67-B2EE-5C9FAC281CBC}"/>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8A57C7B9-6B7E-A5D3-2907-D008DADBA7AC}"/>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Liên hệ (contact component)</a:t>
            </a:r>
            <a:endParaRPr lang="en-US" sz="2000" b="1" dirty="0">
              <a:solidFill>
                <a:srgbClr val="008C44"/>
              </a:solidFill>
              <a:latin typeface="+mn-lt"/>
              <a:ea typeface="Quattrocento Sans"/>
              <a:cs typeface="Quattrocento Sans"/>
              <a:sym typeface="Quattrocento Sans"/>
            </a:endParaRPr>
          </a:p>
        </p:txBody>
      </p:sp>
      <p:pic>
        <p:nvPicPr>
          <p:cNvPr id="10" name="Picture 9">
            <a:extLst>
              <a:ext uri="{FF2B5EF4-FFF2-40B4-BE49-F238E27FC236}">
                <a16:creationId xmlns:a16="http://schemas.microsoft.com/office/drawing/2014/main" id="{01D86B83-EA53-1FDE-B7A2-7F5E7ECAC9B7}"/>
              </a:ext>
            </a:extLst>
          </p:cNvPr>
          <p:cNvPicPr>
            <a:picLocks noChangeAspect="1"/>
          </p:cNvPicPr>
          <p:nvPr/>
        </p:nvPicPr>
        <p:blipFill>
          <a:blip r:embed="rId4"/>
          <a:stretch>
            <a:fillRect/>
          </a:stretch>
        </p:blipFill>
        <p:spPr>
          <a:xfrm>
            <a:off x="1558829" y="1794408"/>
            <a:ext cx="9074341" cy="4573468"/>
          </a:xfrm>
          <a:prstGeom prst="rect">
            <a:avLst/>
          </a:prstGeom>
        </p:spPr>
      </p:pic>
    </p:spTree>
    <p:extLst>
      <p:ext uri="{BB962C8B-B14F-4D97-AF65-F5344CB8AC3E}">
        <p14:creationId xmlns:p14="http://schemas.microsoft.com/office/powerpoint/2010/main" val="286639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
          <p:cNvSpPr txBox="1"/>
          <p:nvPr/>
        </p:nvSpPr>
        <p:spPr>
          <a:xfrm>
            <a:off x="758456" y="918662"/>
            <a:ext cx="6391800" cy="506100"/>
          </a:xfrm>
          <a:prstGeom prst="rect">
            <a:avLst/>
          </a:prstGeom>
          <a:noFill/>
          <a:ln>
            <a:noFill/>
          </a:ln>
        </p:spPr>
        <p:txBody>
          <a:bodyPr spcFirstLastPara="1" wrap="square" lIns="0" tIns="13500" rIns="0" bIns="0" anchor="t" anchorCtr="0">
            <a:spAutoFit/>
          </a:bodyPr>
          <a:lstStyle/>
          <a:p>
            <a:pPr marL="16934" lvl="0" indent="0" algn="l" rtl="0">
              <a:spcBef>
                <a:spcPts val="0"/>
              </a:spcBef>
              <a:spcAft>
                <a:spcPts val="0"/>
              </a:spcAft>
              <a:buClr>
                <a:schemeClr val="dk1"/>
              </a:buClr>
              <a:buFont typeface="Arial"/>
              <a:buNone/>
              <a:tabLst>
                <a:tab pos="6283325" algn="l"/>
              </a:tabLst>
            </a:pPr>
            <a:r>
              <a:rPr lang="en-US" sz="3200" b="1" dirty="0">
                <a:solidFill>
                  <a:srgbClr val="008C4F"/>
                </a:solidFill>
                <a:latin typeface="+mj-lt"/>
                <a:ea typeface="Quattrocento Sans"/>
                <a:cs typeface="Quattrocento Sans"/>
                <a:sym typeface="Quattrocento Sans"/>
              </a:rPr>
              <a:t>NỘI DUNG</a:t>
            </a:r>
            <a:endParaRPr lang="en-US" sz="3200" b="0" i="0" u="none" strike="noStrike" cap="none" dirty="0">
              <a:solidFill>
                <a:schemeClr val="dk1"/>
              </a:solidFill>
              <a:latin typeface="+mj-lt"/>
              <a:ea typeface="Quattrocento Sans"/>
              <a:cs typeface="Quattrocento Sans"/>
              <a:sym typeface="Quattrocento Sans"/>
            </a:endParaRPr>
          </a:p>
        </p:txBody>
      </p:sp>
      <p:sp>
        <p:nvSpPr>
          <p:cNvPr id="144" name="Google Shape;144;p2"/>
          <p:cNvSpPr txBox="1"/>
          <p:nvPr/>
        </p:nvSpPr>
        <p:spPr>
          <a:xfrm>
            <a:off x="1498117" y="1555230"/>
            <a:ext cx="10221433" cy="3747539"/>
          </a:xfrm>
          <a:prstGeom prst="rect">
            <a:avLst/>
          </a:prstGeom>
          <a:noFill/>
          <a:ln>
            <a:noFill/>
          </a:ln>
        </p:spPr>
        <p:txBody>
          <a:bodyPr spcFirstLastPara="1" wrap="square" lIns="0" tIns="13500" rIns="0" bIns="0" numCol="2" anchor="t" anchorCtr="0">
            <a:spAutoFit/>
          </a:bodyPr>
          <a:lstStyle/>
          <a:p>
            <a:pPr marL="531284" lvl="0" indent="-514350">
              <a:spcBef>
                <a:spcPts val="1600"/>
              </a:spcBef>
              <a:buClr>
                <a:srgbClr val="002060"/>
              </a:buClr>
              <a:buSzPts val="2133"/>
              <a:buFont typeface="+mj-lt"/>
              <a:buAutoNum type="arabicPeriod"/>
            </a:pPr>
            <a:r>
              <a:rPr lang="vi-VN" sz="2133" b="1" dirty="0">
                <a:solidFill>
                  <a:srgbClr val="002060"/>
                </a:solidFill>
                <a:latin typeface="+mn-lt"/>
                <a:ea typeface="Quattrocento Sans"/>
                <a:cs typeface="Quattrocento Sans"/>
                <a:sym typeface="Quattrocento Sans"/>
              </a:rPr>
              <a:t>Giới thiệu về </a:t>
            </a:r>
            <a:r>
              <a:rPr lang="en-US" sz="2133" b="1" dirty="0">
                <a:solidFill>
                  <a:srgbClr val="002060"/>
                </a:solidFill>
                <a:latin typeface="+mn-lt"/>
                <a:ea typeface="Quattrocento Sans"/>
                <a:cs typeface="Quattrocento Sans"/>
                <a:sym typeface="Quattrocento Sans"/>
              </a:rPr>
              <a:t>Angular </a:t>
            </a:r>
          </a:p>
          <a:p>
            <a:pPr marL="531284" lvl="0" indent="-514350">
              <a:spcBef>
                <a:spcPts val="1600"/>
              </a:spcBef>
              <a:buClr>
                <a:srgbClr val="002060"/>
              </a:buClr>
              <a:buSzPts val="2133"/>
              <a:buFont typeface="Quattrocento Sans"/>
              <a:buAutoNum type="arabicPeriod"/>
            </a:pPr>
            <a:r>
              <a:rPr lang="vi-VN" sz="2133" b="1" dirty="0">
                <a:solidFill>
                  <a:srgbClr val="002060"/>
                </a:solidFill>
                <a:latin typeface="+mn-lt"/>
                <a:ea typeface="Quattrocento Sans"/>
                <a:cs typeface="Quattrocento Sans"/>
                <a:sym typeface="Quattrocento Sans"/>
              </a:rPr>
              <a:t>Setup của Project</a:t>
            </a:r>
          </a:p>
          <a:p>
            <a:pPr marL="531284" lvl="0" indent="-514350">
              <a:spcBef>
                <a:spcPts val="1600"/>
              </a:spcBef>
              <a:buClr>
                <a:srgbClr val="002060"/>
              </a:buClr>
              <a:buSzPts val="2133"/>
              <a:buFont typeface="Quattrocento Sans"/>
              <a:buAutoNum type="arabicPeriod"/>
            </a:pPr>
            <a:r>
              <a:rPr lang="vi-VN" sz="2133" b="1" dirty="0">
                <a:solidFill>
                  <a:srgbClr val="002060"/>
                </a:solidFill>
                <a:latin typeface="+mn-lt"/>
                <a:ea typeface="Quattrocento Sans"/>
                <a:cs typeface="Quattrocento Sans"/>
                <a:sym typeface="Quattrocento Sans"/>
              </a:rPr>
              <a:t>Cấu trúc của Project</a:t>
            </a:r>
            <a:endParaRPr lang="en-US" sz="2133" b="1" dirty="0">
              <a:solidFill>
                <a:srgbClr val="002060"/>
              </a:solidFill>
              <a:latin typeface="+mn-lt"/>
              <a:ea typeface="Quattrocento Sans"/>
              <a:cs typeface="Quattrocento Sans"/>
              <a:sym typeface="Quattrocento Sans"/>
            </a:endParaRPr>
          </a:p>
          <a:p>
            <a:pPr marL="531284" lvl="0" indent="-514350">
              <a:spcBef>
                <a:spcPts val="1600"/>
              </a:spcBef>
              <a:buClr>
                <a:srgbClr val="002060"/>
              </a:buClr>
              <a:buSzPts val="2133"/>
              <a:buFont typeface="Quattrocento Sans"/>
              <a:buAutoNum type="arabicPeriod"/>
            </a:pPr>
            <a:r>
              <a:rPr lang="vi-VN" sz="2133" b="1" dirty="0">
                <a:solidFill>
                  <a:srgbClr val="002060"/>
                </a:solidFill>
                <a:latin typeface="+mn-lt"/>
                <a:ea typeface="Quattrocento Sans"/>
                <a:cs typeface="Quattrocento Sans"/>
                <a:sym typeface="Quattrocento Sans"/>
              </a:rPr>
              <a:t>Các tính năng chính</a:t>
            </a:r>
            <a:endParaRPr lang="en-US" sz="2133" b="1" dirty="0">
              <a:solidFill>
                <a:srgbClr val="002060"/>
              </a:solidFill>
              <a:latin typeface="+mn-lt"/>
              <a:ea typeface="Quattrocento Sans"/>
              <a:cs typeface="Quattrocento Sans"/>
              <a:sym typeface="Quattrocento Sans"/>
            </a:endParaRPr>
          </a:p>
          <a:p>
            <a:pPr marL="531284" lvl="0" indent="-514350">
              <a:spcBef>
                <a:spcPts val="1600"/>
              </a:spcBef>
              <a:buClr>
                <a:srgbClr val="002060"/>
              </a:buClr>
              <a:buSzPts val="2133"/>
              <a:buFont typeface="Quattrocento Sans"/>
              <a:buAutoNum type="arabicPeriod"/>
            </a:pPr>
            <a:r>
              <a:rPr lang="en-US" sz="2133" b="1" dirty="0">
                <a:solidFill>
                  <a:srgbClr val="002060"/>
                </a:solidFill>
                <a:latin typeface="+mn-lt"/>
                <a:ea typeface="Quattrocento Sans"/>
                <a:cs typeface="Quattrocento Sans"/>
                <a:sym typeface="Quattrocento Sans"/>
              </a:rPr>
              <a:t>Demo</a:t>
            </a:r>
            <a:endParaRPr lang="vi-VN" sz="2133" b="1" dirty="0">
              <a:solidFill>
                <a:srgbClr val="002060"/>
              </a:solidFill>
              <a:latin typeface="+mn-lt"/>
              <a:ea typeface="Quattrocento Sans"/>
              <a:cs typeface="Quattrocento Sans"/>
              <a:sym typeface="Quattrocento Sans"/>
            </a:endParaRPr>
          </a:p>
          <a:p>
            <a:pPr marL="531284" lvl="0" indent="-514350">
              <a:spcBef>
                <a:spcPts val="1600"/>
              </a:spcBef>
              <a:buClr>
                <a:srgbClr val="002060"/>
              </a:buClr>
              <a:buSzPts val="2133"/>
              <a:buFont typeface="Quattrocento Sans"/>
              <a:buAutoNum type="arabicPeriod"/>
            </a:pPr>
            <a:r>
              <a:rPr lang="vi-VN" sz="2133" b="1" dirty="0">
                <a:solidFill>
                  <a:srgbClr val="002060"/>
                </a:solidFill>
                <a:latin typeface="+mn-lt"/>
                <a:ea typeface="Quattrocento Sans"/>
                <a:cs typeface="Quattrocento Sans"/>
                <a:sym typeface="Quattrocento Sans"/>
              </a:rPr>
              <a:t>Thách thức</a:t>
            </a:r>
            <a:endParaRPr lang="en-US" sz="2133" b="1" dirty="0">
              <a:solidFill>
                <a:srgbClr val="002060"/>
              </a:solidFill>
              <a:latin typeface="+mn-lt"/>
              <a:ea typeface="Quattrocento Sans"/>
              <a:cs typeface="Quattrocento Sans"/>
              <a:sym typeface="Quattrocento Sans"/>
            </a:endParaRPr>
          </a:p>
          <a:p>
            <a:pPr marL="531284" lvl="0" indent="-514350">
              <a:spcBef>
                <a:spcPts val="1600"/>
              </a:spcBef>
              <a:buClr>
                <a:srgbClr val="002060"/>
              </a:buClr>
              <a:buSzPts val="2133"/>
              <a:buFont typeface="Quattrocento Sans"/>
              <a:buAutoNum type="arabicPeriod"/>
            </a:pPr>
            <a:r>
              <a:rPr lang="en-US" sz="2133" b="1" dirty="0">
                <a:solidFill>
                  <a:srgbClr val="002060"/>
                </a:solidFill>
                <a:latin typeface="+mn-lt"/>
                <a:ea typeface="Quattrocento Sans"/>
                <a:cs typeface="Quattrocento Sans"/>
                <a:sym typeface="Quattrocento Sans"/>
              </a:rPr>
              <a:t>Tổng kết</a:t>
            </a:r>
          </a:p>
          <a:p>
            <a:pPr marL="914400" lvl="1" indent="-514350">
              <a:spcBef>
                <a:spcPts val="1600"/>
              </a:spcBef>
              <a:buClr>
                <a:srgbClr val="002060"/>
              </a:buClr>
              <a:buSzPts val="2133"/>
              <a:buFont typeface="+mj-lt"/>
              <a:buAutoNum type="alphaLcParenR"/>
            </a:pPr>
            <a:endParaRPr lang="en-US" sz="2133" b="1" dirty="0">
              <a:solidFill>
                <a:srgbClr val="002060"/>
              </a:solidFill>
              <a:latin typeface="+mn-lt"/>
              <a:ea typeface="Quattrocento Sans"/>
              <a:cs typeface="Quattrocento Sans"/>
              <a:sym typeface="Quattrocento Sans"/>
            </a:endParaRPr>
          </a:p>
          <a:p>
            <a:pPr marL="457200" marR="0" lvl="0" indent="0" algn="l" rtl="0">
              <a:lnSpc>
                <a:spcPct val="100000"/>
              </a:lnSpc>
              <a:spcBef>
                <a:spcPts val="1600"/>
              </a:spcBef>
              <a:spcAft>
                <a:spcPts val="0"/>
              </a:spcAft>
              <a:buNone/>
            </a:pPr>
            <a:endParaRPr sz="2133" b="1" dirty="0">
              <a:solidFill>
                <a:srgbClr val="002060"/>
              </a:solidFill>
              <a:latin typeface="+mn-lt"/>
              <a:ea typeface="Quattrocento Sans"/>
              <a:cs typeface="Quattrocento Sans"/>
              <a:sym typeface="Quattrocento Sans"/>
            </a:endParaRPr>
          </a:p>
          <a:p>
            <a:pPr marL="359850" marR="0" lvl="0" indent="-266716" algn="l" rtl="0">
              <a:lnSpc>
                <a:spcPct val="100000"/>
              </a:lnSpc>
              <a:spcBef>
                <a:spcPts val="1600"/>
              </a:spcBef>
              <a:spcAft>
                <a:spcPts val="0"/>
              </a:spcAft>
              <a:buClr>
                <a:schemeClr val="dk1"/>
              </a:buClr>
              <a:buSzPts val="1200"/>
              <a:buFont typeface="Arial"/>
              <a:buNone/>
            </a:pPr>
            <a:endParaRPr sz="1200" b="1" i="0" u="none" strike="noStrike" cap="none" dirty="0">
              <a:solidFill>
                <a:srgbClr val="002060"/>
              </a:solidFill>
              <a:latin typeface="+mn-lt"/>
              <a:sym typeface="Arial"/>
            </a:endParaRPr>
          </a:p>
          <a:p>
            <a:pPr marL="359850" marR="0" lvl="0" indent="-207471" algn="l" rtl="0">
              <a:lnSpc>
                <a:spcPct val="100000"/>
              </a:lnSpc>
              <a:spcBef>
                <a:spcPts val="1600"/>
              </a:spcBef>
              <a:spcAft>
                <a:spcPts val="800"/>
              </a:spcAft>
              <a:buClr>
                <a:schemeClr val="dk1"/>
              </a:buClr>
              <a:buSzPts val="2133"/>
              <a:buFont typeface="Arial"/>
              <a:buNone/>
            </a:pPr>
            <a:endParaRPr sz="2133" b="1" i="0" u="none" strike="noStrike" cap="none" dirty="0">
              <a:solidFill>
                <a:srgbClr val="002060"/>
              </a:solidFill>
              <a:latin typeface="+mn-lt"/>
              <a:ea typeface="Quattrocento Sans"/>
              <a:cs typeface="Quattrocento Sans"/>
              <a:sym typeface="Quattrocento Sans"/>
            </a:endParaRPr>
          </a:p>
        </p:txBody>
      </p:sp>
      <p:sp>
        <p:nvSpPr>
          <p:cNvPr id="145" name="Google Shape;145;p2"/>
          <p:cNvSpPr txBox="1"/>
          <p:nvPr/>
        </p:nvSpPr>
        <p:spPr>
          <a:xfrm>
            <a:off x="11531600" y="6431281"/>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2</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AA4956B7-06BA-E23F-98EA-3EEFE594E0C9}"/>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E4F73E3F-6691-76F1-D15B-98DFD2A89EB0}"/>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E4486B55-A4C1-B058-E8D0-77DB073010FE}"/>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33D615D2-925D-CA34-7ABE-5C43BF19372A}"/>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92B8E51E-F3E3-41E4-6F81-1A6ACB3EB748}"/>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20</a:t>
            </a:fld>
            <a:endParaRPr/>
          </a:p>
        </p:txBody>
      </p:sp>
      <p:sp>
        <p:nvSpPr>
          <p:cNvPr id="231" name="Google Shape;231;g28fa9bd0734_0_51">
            <a:extLst>
              <a:ext uri="{FF2B5EF4-FFF2-40B4-BE49-F238E27FC236}">
                <a16:creationId xmlns:a16="http://schemas.microsoft.com/office/drawing/2014/main" id="{6740D3D7-F4FF-1A15-2EE2-6F89319E0830}"/>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DFEDE7BA-DBBA-69B4-C3B1-1C22C4A16272}"/>
              </a:ext>
            </a:extLst>
          </p:cNvPr>
          <p:cNvSpPr txBox="1"/>
          <p:nvPr/>
        </p:nvSpPr>
        <p:spPr>
          <a:xfrm>
            <a:off x="328386" y="1079400"/>
            <a:ext cx="11775867" cy="124473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FormBuilder, FormGroup và FormControlName</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FormBuilder: tạo FormGroup, FormControl, và FormArray.</a:t>
            </a: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FormControlName: bind FormControl với phần tử html, cần được bọc bởi một formGroup</a:t>
            </a:r>
            <a:endParaRPr lang="en-US" sz="2000" dirty="0">
              <a:solidFill>
                <a:schemeClr val="tx1"/>
              </a:solidFill>
              <a:latin typeface="+mn-lt"/>
              <a:ea typeface="Quattrocento Sans"/>
              <a:cs typeface="Quattrocento Sans"/>
              <a:sym typeface="Quattrocento Sans"/>
            </a:endParaRPr>
          </a:p>
        </p:txBody>
      </p:sp>
      <p:sp>
        <p:nvSpPr>
          <p:cNvPr id="5" name="TextBox 4">
            <a:extLst>
              <a:ext uri="{FF2B5EF4-FFF2-40B4-BE49-F238E27FC236}">
                <a16:creationId xmlns:a16="http://schemas.microsoft.com/office/drawing/2014/main" id="{87E9DAFA-C2A2-C279-F188-9312E05F705D}"/>
              </a:ext>
            </a:extLst>
          </p:cNvPr>
          <p:cNvSpPr txBox="1"/>
          <p:nvPr/>
        </p:nvSpPr>
        <p:spPr>
          <a:xfrm>
            <a:off x="697748" y="3427872"/>
            <a:ext cx="4835979" cy="1826975"/>
          </a:xfrm>
          <a:prstGeom prst="rect">
            <a:avLst/>
          </a:prstGeom>
          <a:solidFill>
            <a:schemeClr val="tx1"/>
          </a:solidFill>
        </p:spPr>
        <p:txBody>
          <a:bodyPr wrap="square">
            <a:spAutoFit/>
          </a:bodyPr>
          <a:lstStyle/>
          <a:p>
            <a:pPr>
              <a:lnSpc>
                <a:spcPts val="1650"/>
              </a:lnSpc>
            </a:pPr>
            <a:r>
              <a:rPr lang="en-US" b="0" dirty="0" err="1">
                <a:solidFill>
                  <a:srgbClr val="DCDCAA"/>
                </a:solidFill>
                <a:effectLst/>
                <a:latin typeface="Comic Sans MS" panose="030F0702030302020204" pitchFamily="66" charset="0"/>
              </a:rPr>
              <a:t>initForm</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contactForm</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formBuilder</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group</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name:</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Validators</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required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email:</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Validators</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required</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Validators</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email</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title:</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Validators</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required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note:</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p:txBody>
      </p:sp>
      <p:sp>
        <p:nvSpPr>
          <p:cNvPr id="7" name="TextBox 6">
            <a:extLst>
              <a:ext uri="{FF2B5EF4-FFF2-40B4-BE49-F238E27FC236}">
                <a16:creationId xmlns:a16="http://schemas.microsoft.com/office/drawing/2014/main" id="{7DC21998-98F3-9E38-1904-BCCCF4A8433E}"/>
              </a:ext>
            </a:extLst>
          </p:cNvPr>
          <p:cNvSpPr txBox="1"/>
          <p:nvPr/>
        </p:nvSpPr>
        <p:spPr>
          <a:xfrm>
            <a:off x="5533727" y="2555839"/>
            <a:ext cx="5724823" cy="3571042"/>
          </a:xfrm>
          <a:prstGeom prst="rect">
            <a:avLst/>
          </a:prstGeom>
          <a:solidFill>
            <a:schemeClr val="tx1"/>
          </a:solidFill>
        </p:spPr>
        <p:txBody>
          <a:bodyPr wrap="square">
            <a:spAutoFit/>
          </a:bodyPr>
          <a:lstStyle/>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form</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"row px-md-5 form-group contact-form col-12"</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formGroup</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contactForm</a:t>
            </a:r>
            <a:r>
              <a:rPr lang="en-US" b="0" dirty="0">
                <a:solidFill>
                  <a:srgbClr val="CE9178"/>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ngSubmit</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submitForm</a:t>
            </a:r>
            <a:r>
              <a:rPr lang="en-US" b="0" dirty="0">
                <a:solidFill>
                  <a:srgbClr val="CE9178"/>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"mb-3 col-md-6 col-12 form-group"</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input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placeholder</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Tên</a:t>
            </a:r>
            <a:r>
              <a:rPr lang="en-US" b="0" dirty="0">
                <a:solidFill>
                  <a:srgbClr val="CE9178"/>
                </a:solidFill>
                <a:effectLst/>
                <a:latin typeface="Comic Sans MS" panose="030F0702030302020204" pitchFamily="66" charset="0"/>
              </a:rPr>
              <a:t> </a:t>
            </a:r>
            <a:r>
              <a:rPr lang="en-US" b="0" dirty="0" err="1">
                <a:solidFill>
                  <a:srgbClr val="CE9178"/>
                </a:solidFill>
                <a:effectLst/>
                <a:latin typeface="Comic Sans MS" panose="030F0702030302020204" pitchFamily="66" charset="0"/>
              </a:rPr>
              <a:t>của</a:t>
            </a:r>
            <a:r>
              <a:rPr lang="en-US" b="0" dirty="0">
                <a:solidFill>
                  <a:srgbClr val="CE9178"/>
                </a:solidFill>
                <a:effectLst/>
                <a:latin typeface="Comic Sans MS" panose="030F0702030302020204" pitchFamily="66" charset="0"/>
              </a:rPr>
              <a:t> </a:t>
            </a:r>
            <a:r>
              <a:rPr lang="en-US" b="0" dirty="0" err="1">
                <a:solidFill>
                  <a:srgbClr val="CE9178"/>
                </a:solidFill>
                <a:effectLst/>
                <a:latin typeface="Comic Sans MS" panose="030F0702030302020204" pitchFamily="66" charset="0"/>
              </a:rPr>
              <a:t>bạn</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formControlName</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"name"</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type</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"text"</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808080"/>
                </a:solidFill>
                <a:effectLst/>
                <a:latin typeface="Comic Sans MS" panose="030F0702030302020204" pitchFamily="66" charset="0"/>
              </a:rPr>
              <a:t>&gt;</a:t>
            </a:r>
            <a:endParaRPr lang="vi-VN" b="0" dirty="0">
              <a:solidFill>
                <a:srgbClr val="808080"/>
              </a:solidFill>
              <a:effectLst/>
              <a:latin typeface="Comic Sans MS" panose="030F0702030302020204" pitchFamily="66" charset="0"/>
            </a:endParaRPr>
          </a:p>
          <a:p>
            <a:pPr>
              <a:lnSpc>
                <a:spcPts val="1650"/>
              </a:lnSpc>
            </a:pPr>
            <a:r>
              <a:rPr lang="vi-VN" sz="4000" dirty="0">
                <a:solidFill>
                  <a:srgbClr val="808080"/>
                </a:solidFill>
                <a:latin typeface="Comic Sans MS" panose="030F0702030302020204" pitchFamily="66" charset="0"/>
              </a:rPr>
              <a:t>	</a:t>
            </a:r>
            <a:r>
              <a:rPr lang="vi-VN" sz="4000" dirty="0">
                <a:solidFill>
                  <a:schemeClr val="bg1"/>
                </a:solidFill>
                <a:latin typeface="Comic Sans MS" panose="030F0702030302020204" pitchFamily="66" charset="0"/>
              </a:rPr>
              <a:t>…</a:t>
            </a:r>
          </a:p>
          <a:p>
            <a:pPr>
              <a:lnSpc>
                <a:spcPts val="1650"/>
              </a:lnSpc>
            </a:pPr>
            <a:endParaRPr lang="en-US" sz="4000"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"text-center"</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button</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type</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"submit"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t>
            </a:r>
            <a:r>
              <a:rPr lang="en-US" b="0" dirty="0" err="1">
                <a:solidFill>
                  <a:srgbClr val="CE9178"/>
                </a:solidFill>
                <a:effectLst/>
                <a:latin typeface="Comic Sans MS" panose="030F0702030302020204" pitchFamily="66" charset="0"/>
              </a:rPr>
              <a:t>btn</a:t>
            </a:r>
            <a:r>
              <a:rPr lang="en-US" b="0" dirty="0">
                <a:solidFill>
                  <a:srgbClr val="CE9178"/>
                </a:solidFill>
                <a:effectLst/>
                <a:latin typeface="Comic Sans MS" panose="030F0702030302020204" pitchFamily="66" charset="0"/>
              </a:rPr>
              <a:t> submit-</a:t>
            </a:r>
            <a:r>
              <a:rPr lang="en-US" b="0" dirty="0" err="1">
                <a:solidFill>
                  <a:srgbClr val="CE9178"/>
                </a:solidFill>
                <a:effectLst/>
                <a:latin typeface="Comic Sans MS" panose="030F0702030302020204" pitchFamily="66" charset="0"/>
              </a:rPr>
              <a:t>btn</a:t>
            </a:r>
            <a:r>
              <a:rPr lang="en-US" b="0" dirty="0">
                <a:solidFill>
                  <a:srgbClr val="CE9178"/>
                </a:solidFill>
                <a:effectLst/>
                <a:latin typeface="Comic Sans MS" panose="030F0702030302020204" pitchFamily="66" charset="0"/>
              </a:rPr>
              <a:t> mb-3 text-light"</a:t>
            </a:r>
            <a:r>
              <a:rPr lang="en-US" b="0" dirty="0">
                <a:solidFill>
                  <a:srgbClr val="808080"/>
                </a:solidFill>
                <a:effectLst/>
                <a:latin typeface="Comic Sans MS" panose="030F0702030302020204" pitchFamily="66" charset="0"/>
              </a:rPr>
              <a:t>&gt;</a:t>
            </a:r>
            <a:r>
              <a:rPr lang="en-US" b="0" dirty="0" err="1">
                <a:solidFill>
                  <a:srgbClr val="CCCCCC"/>
                </a:solidFill>
                <a:effectLst/>
                <a:latin typeface="Comic Sans MS" panose="030F0702030302020204" pitchFamily="66" charset="0"/>
              </a:rPr>
              <a:t>Gửi</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button</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div</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form</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p:txBody>
      </p:sp>
    </p:spTree>
    <p:extLst>
      <p:ext uri="{BB962C8B-B14F-4D97-AF65-F5344CB8AC3E}">
        <p14:creationId xmlns:p14="http://schemas.microsoft.com/office/powerpoint/2010/main" val="2988260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2A028B19-8EE4-60F2-4F16-BF161DF2C3A6}"/>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56BFE21A-6870-BAA5-1567-A4A785C5F720}"/>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7142A6CF-F8DC-D042-D0F4-A626BFD4AC4B}"/>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ECBE69E8-1335-850C-0FFC-BFA41A40D9A3}"/>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0BBCC244-F38F-25B2-A2F4-9C0A87F93334}"/>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21</a:t>
            </a:fld>
            <a:endParaRPr/>
          </a:p>
        </p:txBody>
      </p:sp>
      <p:sp>
        <p:nvSpPr>
          <p:cNvPr id="231" name="Google Shape;231;g28fa9bd0734_0_51">
            <a:extLst>
              <a:ext uri="{FF2B5EF4-FFF2-40B4-BE49-F238E27FC236}">
                <a16:creationId xmlns:a16="http://schemas.microsoft.com/office/drawing/2014/main" id="{D027F8DE-312E-BF9D-E419-9A413EF463E3}"/>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F2B58BB6-FDB4-9C01-3C6F-269667BC435A}"/>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Header (header component)</a:t>
            </a:r>
          </a:p>
        </p:txBody>
      </p:sp>
      <p:pic>
        <p:nvPicPr>
          <p:cNvPr id="6" name="Picture 5">
            <a:extLst>
              <a:ext uri="{FF2B5EF4-FFF2-40B4-BE49-F238E27FC236}">
                <a16:creationId xmlns:a16="http://schemas.microsoft.com/office/drawing/2014/main" id="{26E28D30-B85D-557B-C22B-275FB7EE6664}"/>
              </a:ext>
            </a:extLst>
          </p:cNvPr>
          <p:cNvPicPr>
            <a:picLocks noChangeAspect="1"/>
          </p:cNvPicPr>
          <p:nvPr/>
        </p:nvPicPr>
        <p:blipFill>
          <a:blip r:embed="rId4"/>
          <a:stretch>
            <a:fillRect/>
          </a:stretch>
        </p:blipFill>
        <p:spPr>
          <a:xfrm>
            <a:off x="1431663" y="1583004"/>
            <a:ext cx="9569311" cy="4666081"/>
          </a:xfrm>
          <a:prstGeom prst="rect">
            <a:avLst/>
          </a:prstGeom>
        </p:spPr>
      </p:pic>
    </p:spTree>
    <p:extLst>
      <p:ext uri="{BB962C8B-B14F-4D97-AF65-F5344CB8AC3E}">
        <p14:creationId xmlns:p14="http://schemas.microsoft.com/office/powerpoint/2010/main" val="1131256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A083878F-4003-0FF4-6611-7A0CE1479B29}"/>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E1DA7C22-F30E-93CA-5B21-187E9FAAB743}"/>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04ED1957-66F7-34E2-2636-13524F6D3A55}"/>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3BD40D0D-1816-E306-206B-2E4C49A25793}"/>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60E65BD1-E37C-9A6F-4622-73ECB4D5340E}"/>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22</a:t>
            </a:fld>
            <a:endParaRPr/>
          </a:p>
        </p:txBody>
      </p:sp>
      <p:sp>
        <p:nvSpPr>
          <p:cNvPr id="231" name="Google Shape;231;g28fa9bd0734_0_51">
            <a:extLst>
              <a:ext uri="{FF2B5EF4-FFF2-40B4-BE49-F238E27FC236}">
                <a16:creationId xmlns:a16="http://schemas.microsoft.com/office/drawing/2014/main" id="{06837AE4-1C1F-361B-CE9E-BDE07D7822C9}"/>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8AB1CA99-2961-1BEB-D0FF-B5C8FA552F0A}"/>
              </a:ext>
            </a:extLst>
          </p:cNvPr>
          <p:cNvSpPr txBox="1"/>
          <p:nvPr/>
        </p:nvSpPr>
        <p:spPr>
          <a:xfrm>
            <a:off x="328386" y="1079400"/>
            <a:ext cx="11775867" cy="783073"/>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BehaviorSubject</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Một Subject lưu giữ giá trị hiện tại và emit giá trị đó cho ngay cả subscriber đăng ký sau.</a:t>
            </a:r>
            <a:endParaRPr lang="en-US" sz="2000" b="1" dirty="0">
              <a:solidFill>
                <a:srgbClr val="008C44"/>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B4327576-446A-8636-AD6E-7D312F16855C}"/>
              </a:ext>
            </a:extLst>
          </p:cNvPr>
          <p:cNvSpPr txBox="1"/>
          <p:nvPr/>
        </p:nvSpPr>
        <p:spPr>
          <a:xfrm>
            <a:off x="6470262" y="2035005"/>
            <a:ext cx="4917621" cy="2262992"/>
          </a:xfrm>
          <a:prstGeom prst="rect">
            <a:avLst/>
          </a:prstGeom>
          <a:solidFill>
            <a:schemeClr val="tx1"/>
          </a:solidFill>
        </p:spPr>
        <p:txBody>
          <a:bodyPr wrap="square">
            <a:spAutoFit/>
          </a:bodyPr>
          <a:lstStyle/>
          <a:p>
            <a:pPr>
              <a:lnSpc>
                <a:spcPts val="1650"/>
              </a:lnSpc>
            </a:pPr>
            <a:r>
              <a:rPr lang="vi-VN" b="0" dirty="0">
                <a:solidFill>
                  <a:srgbClr val="CCCCCC"/>
                </a:solidFill>
                <a:effectLst/>
                <a:latin typeface="Comic Sans MS" panose="030F0702030302020204" pitchFamily="66" charset="0"/>
              </a:rPr>
              <a:t># auth.service.ts</a:t>
            </a:r>
            <a:r>
              <a:rPr lang="en-US" b="0" dirty="0">
                <a:solidFill>
                  <a:srgbClr val="CCCCCC"/>
                </a:solidFill>
                <a:effectLst/>
                <a:latin typeface="Comic Sans MS" panose="030F0702030302020204" pitchFamily="66" charset="0"/>
              </a:rPr>
              <a:t>  </a:t>
            </a:r>
            <a:endParaRPr lang="vi-VN" b="0" dirty="0">
              <a:solidFill>
                <a:srgbClr val="CCCCCC"/>
              </a:solidFill>
              <a:effectLst/>
              <a:latin typeface="Comic Sans MS" panose="030F0702030302020204" pitchFamily="66" charset="0"/>
            </a:endParaRPr>
          </a:p>
          <a:p>
            <a:pPr>
              <a:lnSpc>
                <a:spcPts val="1650"/>
              </a:lnSpc>
            </a:pPr>
            <a:endParaRPr lang="vi-VN" dirty="0">
              <a:solidFill>
                <a:srgbClr val="CCCCCC"/>
              </a:solidFill>
              <a:latin typeface="Comic Sans MS" panose="030F0702030302020204" pitchFamily="66" charset="0"/>
            </a:endParaRPr>
          </a:p>
          <a:p>
            <a:pPr>
              <a:lnSpc>
                <a:spcPts val="1650"/>
              </a:lnSpc>
            </a:pPr>
            <a:r>
              <a:rPr lang="en-US" b="0" dirty="0">
                <a:solidFill>
                  <a:srgbClr val="569CD6"/>
                </a:solidFill>
                <a:effectLst/>
                <a:latin typeface="Comic Sans MS" panose="030F0702030302020204" pitchFamily="66" charset="0"/>
              </a:rPr>
              <a:t>private</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userSubject</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BehaviorSubject</a:t>
            </a:r>
            <a:r>
              <a:rPr lang="en-US" b="0" dirty="0">
                <a:solidFill>
                  <a:srgbClr val="CCCCCC"/>
                </a:solidFill>
                <a:effectLst/>
                <a:latin typeface="Comic Sans MS" panose="030F0702030302020204" pitchFamily="66" charset="0"/>
              </a:rPr>
              <a:t>&lt;</a:t>
            </a:r>
            <a:r>
              <a:rPr lang="en-US" b="0" dirty="0" err="1">
                <a:solidFill>
                  <a:srgbClr val="4EC9B0"/>
                </a:solidFill>
                <a:effectLst/>
                <a:latin typeface="Comic Sans MS" panose="030F0702030302020204" pitchFamily="66" charset="0"/>
              </a:rPr>
              <a:t>UserModel</a:t>
            </a:r>
            <a:r>
              <a:rPr lang="en-US" b="0" dirty="0">
                <a:solidFill>
                  <a:srgbClr val="CCCCCC"/>
                </a:solidFill>
                <a:effectLst/>
                <a:latin typeface="Comic Sans MS" panose="030F0702030302020204" pitchFamily="66" charset="0"/>
              </a:rPr>
              <a:t>&gt; </a:t>
            </a:r>
            <a:r>
              <a:rPr lang="en-US" b="0" dirty="0">
                <a:solidFill>
                  <a:srgbClr val="D4D4D4"/>
                </a:solidFill>
                <a:effectLst/>
                <a:latin typeface="Comic Sans MS" panose="030F0702030302020204" pitchFamily="66" charset="0"/>
              </a:rPr>
              <a: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new</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BehaviorSubject</a:t>
            </a:r>
            <a:r>
              <a:rPr lang="en-US" b="0" dirty="0">
                <a:solidFill>
                  <a:srgbClr val="CCCCCC"/>
                </a:solidFill>
                <a:effectLst/>
                <a:latin typeface="Comic Sans MS" panose="030F0702030302020204" pitchFamily="66" charset="0"/>
              </a:rPr>
              <a:t>&lt;</a:t>
            </a:r>
            <a:r>
              <a:rPr lang="en-US" b="0" dirty="0" err="1">
                <a:solidFill>
                  <a:srgbClr val="4EC9B0"/>
                </a:solidFill>
                <a:effectLst/>
                <a:latin typeface="Comic Sans MS" panose="030F0702030302020204" pitchFamily="66" charset="0"/>
              </a:rPr>
              <a:t>UserModel</a:t>
            </a:r>
            <a:r>
              <a:rPr lang="en-US" b="0" dirty="0">
                <a:solidFill>
                  <a:srgbClr val="CCCCCC"/>
                </a:solidFill>
                <a:effectLst/>
                <a:latin typeface="Comic Sans MS" panose="030F0702030302020204" pitchFamily="66" charset="0"/>
              </a:rPr>
              <a:t>&gt;(</a:t>
            </a:r>
            <a:r>
              <a:rPr lang="en-US" b="0" dirty="0">
                <a:solidFill>
                  <a:srgbClr val="569CD6"/>
                </a:solidFill>
                <a:effectLst/>
                <a:latin typeface="Comic Sans MS" panose="030F0702030302020204" pitchFamily="66" charset="0"/>
              </a:rPr>
              <a:t>new</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UserModel</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user$</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userSubject</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asObservable</a:t>
            </a:r>
            <a:r>
              <a:rPr lang="en-US" b="0" dirty="0">
                <a:solidFill>
                  <a:srgbClr val="CCCCCC"/>
                </a:solidFill>
                <a:effectLst/>
                <a:latin typeface="Comic Sans MS" panose="030F0702030302020204" pitchFamily="66" charset="0"/>
              </a:rPr>
              <a:t>();</a:t>
            </a:r>
            <a:endParaRPr lang="vi-VN" b="0" dirty="0">
              <a:solidFill>
                <a:srgbClr val="CCCCCC"/>
              </a:solidFill>
              <a:effectLst/>
              <a:latin typeface="Comic Sans MS" panose="030F0702030302020204" pitchFamily="66" charset="0"/>
            </a:endParaRPr>
          </a:p>
          <a:p>
            <a:pPr>
              <a:lnSpc>
                <a:spcPts val="1650"/>
              </a:lnSpc>
            </a:pPr>
            <a:endParaRPr lang="vi-VN" dirty="0">
              <a:solidFill>
                <a:srgbClr val="CCCCCC"/>
              </a:solidFill>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err="1">
                <a:solidFill>
                  <a:srgbClr val="DCDCAA"/>
                </a:solidFill>
                <a:effectLst/>
                <a:latin typeface="Comic Sans MS" panose="030F0702030302020204" pitchFamily="66" charset="0"/>
              </a:rPr>
              <a:t>updateUserData</a:t>
            </a:r>
            <a:r>
              <a:rPr lang="en-US" b="0" dirty="0">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newData</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4EC9B0"/>
                </a:solidFill>
                <a:effectLst/>
                <a:latin typeface="Comic Sans MS" panose="030F0702030302020204" pitchFamily="66" charset="0"/>
              </a:rPr>
              <a:t>any</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userSubject</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next</a:t>
            </a:r>
            <a:r>
              <a:rPr lang="en-US" b="0" dirty="0">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newData</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p:txBody>
      </p:sp>
      <p:sp>
        <p:nvSpPr>
          <p:cNvPr id="6" name="TextBox 5">
            <a:extLst>
              <a:ext uri="{FF2B5EF4-FFF2-40B4-BE49-F238E27FC236}">
                <a16:creationId xmlns:a16="http://schemas.microsoft.com/office/drawing/2014/main" id="{1B0024AA-B10D-8FE6-6700-2D4C07AF6E74}"/>
              </a:ext>
            </a:extLst>
          </p:cNvPr>
          <p:cNvSpPr txBox="1"/>
          <p:nvPr/>
        </p:nvSpPr>
        <p:spPr>
          <a:xfrm>
            <a:off x="6470262" y="4227181"/>
            <a:ext cx="4917621" cy="2481000"/>
          </a:xfrm>
          <a:prstGeom prst="rect">
            <a:avLst/>
          </a:prstGeom>
          <a:solidFill>
            <a:schemeClr val="tx1"/>
          </a:solidFill>
        </p:spPr>
        <p:txBody>
          <a:bodyPr wrap="square">
            <a:spAutoFit/>
          </a:bodyPr>
          <a:lstStyle/>
          <a:p>
            <a:pPr>
              <a:lnSpc>
                <a:spcPts val="1650"/>
              </a:lnSpc>
            </a:pPr>
            <a:r>
              <a:rPr lang="en-US" b="0" dirty="0">
                <a:solidFill>
                  <a:schemeClr val="bg1">
                    <a:lumMod val="75000"/>
                  </a:schemeClr>
                </a:solidFill>
                <a:effectLst/>
                <a:latin typeface="Comic Sans MS" panose="030F0702030302020204" pitchFamily="66" charset="0"/>
              </a:rPr>
              <a:t># gift-</a:t>
            </a:r>
            <a:r>
              <a:rPr lang="en-US" b="0" dirty="0" err="1">
                <a:solidFill>
                  <a:schemeClr val="bg1">
                    <a:lumMod val="75000"/>
                  </a:schemeClr>
                </a:solidFill>
                <a:effectLst/>
                <a:latin typeface="Comic Sans MS" panose="030F0702030302020204" pitchFamily="66" charset="0"/>
              </a:rPr>
              <a:t>detail.component.ts</a:t>
            </a:r>
            <a:endParaRPr lang="en-US" b="0" dirty="0">
              <a:solidFill>
                <a:schemeClr val="bg1">
                  <a:lumMod val="75000"/>
                </a:schemeClr>
              </a:solidFill>
              <a:effectLst/>
              <a:latin typeface="Comic Sans MS" panose="030F0702030302020204" pitchFamily="66" charset="0"/>
            </a:endParaRPr>
          </a:p>
          <a:p>
            <a:pPr>
              <a:lnSpc>
                <a:spcPts val="1650"/>
              </a:lnSpc>
            </a:pPr>
            <a:endParaRPr lang="en-US" dirty="0">
              <a:solidFill>
                <a:srgbClr val="569CD6"/>
              </a:solidFill>
              <a:latin typeface="Comic Sans MS" panose="030F0702030302020204" pitchFamily="66" charset="0"/>
            </a:endParaRPr>
          </a:p>
          <a:p>
            <a:pPr>
              <a:lnSpc>
                <a:spcPts val="1650"/>
              </a:lnSpc>
            </a:pP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userGiftService</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err="1">
                <a:solidFill>
                  <a:srgbClr val="DCDCAA"/>
                </a:solidFill>
                <a:effectLst/>
                <a:latin typeface="Comic Sans MS" panose="030F0702030302020204" pitchFamily="66" charset="0"/>
              </a:rPr>
              <a:t>exchangeGift</a:t>
            </a:r>
            <a:r>
              <a:rPr lang="en-US" b="0" dirty="0">
                <a:solidFill>
                  <a:srgbClr val="CCCCCC"/>
                </a:solidFill>
                <a:effectLst/>
                <a:latin typeface="Comic Sans MS" panose="030F0702030302020204" pitchFamily="66" charset="0"/>
              </a:rPr>
              <a:t>(</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giftDetail</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_id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pipe</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takeUntil</a:t>
            </a:r>
            <a:r>
              <a:rPr lang="en-US" b="0" dirty="0">
                <a:solidFill>
                  <a:srgbClr val="CCCCCC"/>
                </a:solidFill>
                <a:effectLst/>
                <a:latin typeface="Comic Sans MS" panose="030F0702030302020204" pitchFamily="66" charset="0"/>
              </a:rPr>
              <a:t>(</a:t>
            </a:r>
            <a:r>
              <a:rPr lang="en-US" b="0" dirty="0">
                <a:solidFill>
                  <a:srgbClr val="569CD6"/>
                </a:solidFill>
                <a:effectLst/>
                <a:latin typeface="Comic Sans MS" panose="030F0702030302020204" pitchFamily="66" charset="0"/>
              </a:rPr>
              <a:t>this</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destroyed$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subscribe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next</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res</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close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authService</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updateUserData</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tokenHelper</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fetchUserDataCookie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p:txBody>
      </p:sp>
      <p:sp>
        <p:nvSpPr>
          <p:cNvPr id="8" name="TextBox 7">
            <a:extLst>
              <a:ext uri="{FF2B5EF4-FFF2-40B4-BE49-F238E27FC236}">
                <a16:creationId xmlns:a16="http://schemas.microsoft.com/office/drawing/2014/main" id="{38DAF897-5EE8-150C-5033-E7A60625BE3E}"/>
              </a:ext>
            </a:extLst>
          </p:cNvPr>
          <p:cNvSpPr txBox="1"/>
          <p:nvPr/>
        </p:nvSpPr>
        <p:spPr>
          <a:xfrm>
            <a:off x="804117" y="3677219"/>
            <a:ext cx="5006421" cy="2481000"/>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header.component.ts</a:t>
            </a:r>
            <a:r>
              <a:rPr lang="en-US" b="0" dirty="0">
                <a:solidFill>
                  <a:srgbClr val="CCCCCC"/>
                </a:solidFill>
                <a:effectLst/>
                <a:latin typeface="Comic Sans MS" panose="030F0702030302020204" pitchFamily="66" charset="0"/>
              </a:rPr>
              <a:t> </a:t>
            </a:r>
          </a:p>
          <a:p>
            <a:pPr>
              <a:lnSpc>
                <a:spcPts val="1650"/>
              </a:lnSpc>
            </a:pPr>
            <a:endParaRPr lang="en-US" b="0" dirty="0">
              <a:solidFill>
                <a:srgbClr val="CCCCCC"/>
              </a:solidFill>
              <a:effectLst/>
              <a:latin typeface="Comic Sans MS" panose="030F0702030302020204" pitchFamily="66" charset="0"/>
            </a:endParaRPr>
          </a:p>
          <a:p>
            <a:pPr>
              <a:lnSpc>
                <a:spcPts val="1650"/>
              </a:lnSpc>
            </a:pPr>
            <a:r>
              <a:rPr lang="en-US" b="0" dirty="0">
                <a:solidFill>
                  <a:srgbClr val="9CDCFE"/>
                </a:solidFill>
                <a:effectLst/>
                <a:latin typeface="Comic Sans MS" panose="030F0702030302020204" pitchFamily="66" charset="0"/>
              </a:rPr>
              <a:t>user</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UserModel</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new</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UserModel</a:t>
            </a:r>
            <a:r>
              <a:rPr lang="en-US" b="0" dirty="0">
                <a:solidFill>
                  <a:srgbClr val="CCCCCC"/>
                </a:solidFill>
                <a:effectLst/>
                <a:latin typeface="Comic Sans MS" panose="030F0702030302020204" pitchFamily="66" charset="0"/>
              </a:rPr>
              <a:t>();</a:t>
            </a:r>
            <a:endParaRPr lang="en-US" dirty="0">
              <a:solidFill>
                <a:srgbClr val="CCCCCC"/>
              </a:solidFill>
              <a:latin typeface="Comic Sans MS" panose="030F0702030302020204" pitchFamily="66" charset="0"/>
            </a:endParaRPr>
          </a:p>
          <a:p>
            <a:pPr>
              <a:lnSpc>
                <a:spcPts val="1650"/>
              </a:lnSpc>
            </a:pPr>
            <a:endParaRPr lang="en-US" b="0" dirty="0">
              <a:solidFill>
                <a:srgbClr val="CCCCCC"/>
              </a:solidFill>
              <a:effectLst/>
              <a:latin typeface="Comic Sans MS" panose="030F0702030302020204" pitchFamily="66" charset="0"/>
            </a:endParaRPr>
          </a:p>
          <a:p>
            <a:pPr>
              <a:lnSpc>
                <a:spcPts val="1650"/>
              </a:lnSpc>
            </a:pPr>
            <a:r>
              <a:rPr lang="en-US" b="0" dirty="0" err="1">
                <a:solidFill>
                  <a:srgbClr val="DCDCAA"/>
                </a:solidFill>
                <a:effectLst/>
                <a:latin typeface="Comic Sans MS" panose="030F0702030302020204" pitchFamily="66" charset="0"/>
              </a:rPr>
              <a:t>updateUserInfo</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authService</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subscribe</a:t>
            </a:r>
            <a:r>
              <a:rPr lang="en-US" b="0" dirty="0">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userData</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if</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userData</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569CD6"/>
                </a:solidFill>
                <a:effectLst/>
                <a:latin typeface="Comic Sans MS" panose="030F0702030302020204" pitchFamily="66" charset="0"/>
              </a:rPr>
              <a:t>this</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userData</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p:txBody>
      </p:sp>
      <p:sp>
        <p:nvSpPr>
          <p:cNvPr id="10" name="TextBox 9">
            <a:extLst>
              <a:ext uri="{FF2B5EF4-FFF2-40B4-BE49-F238E27FC236}">
                <a16:creationId xmlns:a16="http://schemas.microsoft.com/office/drawing/2014/main" id="{32946829-3829-8ECF-C155-EC40FD64A8C5}"/>
              </a:ext>
            </a:extLst>
          </p:cNvPr>
          <p:cNvSpPr txBox="1"/>
          <p:nvPr/>
        </p:nvSpPr>
        <p:spPr>
          <a:xfrm>
            <a:off x="804117" y="2332272"/>
            <a:ext cx="5006421" cy="1390958"/>
          </a:xfrm>
          <a:prstGeom prst="rect">
            <a:avLst/>
          </a:prstGeom>
          <a:solidFill>
            <a:schemeClr val="tx1"/>
          </a:solidFill>
        </p:spPr>
        <p:txBody>
          <a:bodyPr wrap="square">
            <a:spAutoFit/>
          </a:bodyPr>
          <a:lstStyle/>
          <a:p>
            <a:pPr>
              <a:lnSpc>
                <a:spcPts val="1650"/>
              </a:lnSpc>
            </a:pPr>
            <a:r>
              <a:rPr lang="en-US" b="0" dirty="0">
                <a:solidFill>
                  <a:srgbClr val="CCCCCC"/>
                </a:solidFill>
                <a:effectLst/>
                <a:latin typeface="Comic Sans MS" panose="030F0702030302020204" pitchFamily="66" charset="0"/>
              </a:rPr>
              <a:t># </a:t>
            </a:r>
            <a:r>
              <a:rPr lang="en-US" b="0" dirty="0" err="1">
                <a:solidFill>
                  <a:srgbClr val="CCCCCC"/>
                </a:solidFill>
                <a:effectLst/>
                <a:latin typeface="Comic Sans MS" panose="030F0702030302020204" pitchFamily="66" charset="0"/>
              </a:rPr>
              <a:t>header.component.ts</a:t>
            </a:r>
            <a:r>
              <a:rPr lang="en-US" b="0" dirty="0">
                <a:solidFill>
                  <a:srgbClr val="CCCCCC"/>
                </a:solidFill>
                <a:effectLst/>
                <a:latin typeface="Comic Sans MS" panose="030F0702030302020204" pitchFamily="66" charset="0"/>
              </a:rPr>
              <a:t> </a:t>
            </a:r>
            <a:endParaRPr lang="en-US" b="0" dirty="0">
              <a:solidFill>
                <a:srgbClr val="808080"/>
              </a:solidFill>
              <a:effectLst/>
              <a:latin typeface="Comic Sans MS" panose="030F0702030302020204" pitchFamily="66" charset="0"/>
            </a:endParaRPr>
          </a:p>
          <a:p>
            <a:pPr>
              <a:lnSpc>
                <a:spcPts val="1650"/>
              </a:lnSpc>
            </a:pPr>
            <a:endParaRPr lang="en-US" dirty="0">
              <a:solidFill>
                <a:srgbClr val="808080"/>
              </a:solidFill>
              <a:latin typeface="Comic Sans MS" panose="030F0702030302020204" pitchFamily="66" charset="0"/>
            </a:endParaRPr>
          </a:p>
          <a:p>
            <a:pPr>
              <a:lnSpc>
                <a:spcPts val="1650"/>
              </a:lnSpc>
            </a:pP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span</a:t>
            </a:r>
            <a:r>
              <a:rPr lang="en-US" b="0" dirty="0">
                <a:solidFill>
                  <a:srgbClr val="808080"/>
                </a:solidFill>
                <a:effectLst/>
                <a:latin typeface="Comic Sans MS" panose="030F0702030302020204" pitchFamily="66" charset="0"/>
              </a:rPr>
              <a:t>&gt;</a:t>
            </a:r>
          </a:p>
          <a:p>
            <a:pPr>
              <a:lnSpc>
                <a:spcPts val="1650"/>
              </a:lnSpc>
            </a:pPr>
            <a:r>
              <a:rPr lang="en-US" b="0" dirty="0">
                <a:solidFill>
                  <a:srgbClr val="808080"/>
                </a:solidFill>
                <a:effectLst/>
                <a:latin typeface="Comic Sans MS" panose="030F0702030302020204" pitchFamily="66" charset="0"/>
              </a:rPr>
              <a:t>&lt;</a:t>
            </a:r>
            <a:r>
              <a:rPr lang="en-US" b="0" dirty="0" err="1">
                <a:solidFill>
                  <a:srgbClr val="569CD6"/>
                </a:solidFill>
                <a:effectLst/>
                <a:latin typeface="Comic Sans MS" panose="030F0702030302020204" pitchFamily="66" charset="0"/>
              </a:rPr>
              <a:t>img</a:t>
            </a:r>
            <a:r>
              <a:rPr lang="en-US" dirty="0">
                <a:solidFill>
                  <a:srgbClr val="CCCCCC"/>
                </a:solidFill>
                <a:latin typeface="Comic Sans MS" panose="030F0702030302020204" pitchFamily="66" charset="0"/>
              </a:rPr>
              <a:t> </a:t>
            </a:r>
            <a:r>
              <a:rPr lang="en-US" b="0" dirty="0">
                <a:solidFill>
                  <a:srgbClr val="9CDCFE"/>
                </a:solidFill>
                <a:effectLst/>
                <a:latin typeface="Comic Sans MS" panose="030F0702030302020204" pitchFamily="66" charset="0"/>
              </a:rPr>
              <a:t>class</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"ms-4 me-2 header-point-logo"</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src</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"../../../../assets/</a:t>
            </a:r>
            <a:r>
              <a:rPr lang="en-US" b="0" dirty="0" err="1">
                <a:solidFill>
                  <a:srgbClr val="CE9178"/>
                </a:solidFill>
                <a:effectLst/>
                <a:latin typeface="Comic Sans MS" panose="030F0702030302020204" pitchFamily="66" charset="0"/>
              </a:rPr>
              <a:t>img</a:t>
            </a:r>
            <a:r>
              <a:rPr lang="en-US" b="0" dirty="0">
                <a:solidFill>
                  <a:srgbClr val="CE9178"/>
                </a:solidFill>
                <a:effectLst/>
                <a:latin typeface="Comic Sans MS" panose="030F0702030302020204" pitchFamily="66" charset="0"/>
              </a:rPr>
              <a:t>/logo-mini.png"</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user</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point</a:t>
            </a:r>
            <a:r>
              <a:rPr lang="en-US" b="0" dirty="0">
                <a:solidFill>
                  <a:srgbClr val="CCCCCC"/>
                </a:solidFill>
                <a:effectLst/>
                <a:latin typeface="Comic Sans MS" panose="030F0702030302020204" pitchFamily="66" charset="0"/>
              </a:rPr>
              <a:t> }}</a:t>
            </a:r>
            <a:r>
              <a:rPr lang="en-US" b="0" dirty="0">
                <a:solidFill>
                  <a:srgbClr val="808080"/>
                </a:solidFill>
                <a:effectLst/>
                <a:latin typeface="Comic Sans MS" panose="030F0702030302020204" pitchFamily="66" charset="0"/>
              </a:rPr>
              <a:t>&lt;/</a:t>
            </a:r>
            <a:r>
              <a:rPr lang="en-US" b="0" dirty="0">
                <a:solidFill>
                  <a:srgbClr val="569CD6"/>
                </a:solidFill>
                <a:effectLst/>
                <a:latin typeface="Comic Sans MS" panose="030F0702030302020204" pitchFamily="66" charset="0"/>
              </a:rPr>
              <a:t>span</a:t>
            </a:r>
            <a:r>
              <a:rPr lang="en-US" b="0" dirty="0">
                <a:solidFill>
                  <a:srgbClr val="808080"/>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p:txBody>
      </p:sp>
    </p:spTree>
    <p:extLst>
      <p:ext uri="{BB962C8B-B14F-4D97-AF65-F5344CB8AC3E}">
        <p14:creationId xmlns:p14="http://schemas.microsoft.com/office/powerpoint/2010/main" val="175990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E8C68AAE-8AC7-5302-E856-BCC3E8730ABF}"/>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1C54AFC4-43BB-5283-E2D8-F6D44E41FDB5}"/>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80F995A5-594A-2E29-9192-433A78519802}"/>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B5E36CA9-6359-B33C-871F-DAF9F4FDBE06}"/>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ABB544A0-2022-6492-8DEF-B263F81A07ED}"/>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23</a:t>
            </a:fld>
            <a:endParaRPr/>
          </a:p>
        </p:txBody>
      </p:sp>
      <p:sp>
        <p:nvSpPr>
          <p:cNvPr id="231" name="Google Shape;231;g28fa9bd0734_0_51">
            <a:extLst>
              <a:ext uri="{FF2B5EF4-FFF2-40B4-BE49-F238E27FC236}">
                <a16:creationId xmlns:a16="http://schemas.microsoft.com/office/drawing/2014/main" id="{0C61A96A-638E-8B66-2207-549545D53D2F}"/>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174F1487-4A22-ADFC-E21B-CE8E85141B98}"/>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Quản lý quà tặng</a:t>
            </a:r>
            <a:r>
              <a:rPr lang="en-US" sz="2000" b="1" dirty="0">
                <a:solidFill>
                  <a:srgbClr val="008C44"/>
                </a:solidFill>
                <a:latin typeface="+mn-lt"/>
                <a:ea typeface="Quattrocento Sans"/>
                <a:cs typeface="Quattrocento Sans"/>
                <a:sym typeface="Quattrocento Sans"/>
              </a:rPr>
              <a:t> (</a:t>
            </a:r>
            <a:r>
              <a:rPr lang="vi-VN" sz="2000" b="1" dirty="0">
                <a:solidFill>
                  <a:srgbClr val="008C44"/>
                </a:solidFill>
                <a:latin typeface="+mn-lt"/>
                <a:ea typeface="Quattrocento Sans"/>
                <a:cs typeface="Quattrocento Sans"/>
                <a:sym typeface="Quattrocento Sans"/>
              </a:rPr>
              <a:t>admin-gift</a:t>
            </a:r>
            <a:r>
              <a:rPr lang="en-US" sz="2000" b="1" dirty="0">
                <a:solidFill>
                  <a:srgbClr val="008C44"/>
                </a:solidFill>
                <a:latin typeface="+mn-lt"/>
                <a:ea typeface="Quattrocento Sans"/>
                <a:cs typeface="Quattrocento Sans"/>
                <a:sym typeface="Quattrocento Sans"/>
              </a:rPr>
              <a:t> component)</a:t>
            </a:r>
          </a:p>
        </p:txBody>
      </p:sp>
      <p:pic>
        <p:nvPicPr>
          <p:cNvPr id="3" name="Picture 2">
            <a:extLst>
              <a:ext uri="{FF2B5EF4-FFF2-40B4-BE49-F238E27FC236}">
                <a16:creationId xmlns:a16="http://schemas.microsoft.com/office/drawing/2014/main" id="{DC4EEC02-0F34-2D95-4D80-703DBB811582}"/>
              </a:ext>
            </a:extLst>
          </p:cNvPr>
          <p:cNvPicPr>
            <a:picLocks noChangeAspect="1"/>
          </p:cNvPicPr>
          <p:nvPr/>
        </p:nvPicPr>
        <p:blipFill>
          <a:blip r:embed="rId4"/>
          <a:stretch>
            <a:fillRect/>
          </a:stretch>
        </p:blipFill>
        <p:spPr>
          <a:xfrm>
            <a:off x="1455144" y="1794408"/>
            <a:ext cx="9281711" cy="4540446"/>
          </a:xfrm>
          <a:prstGeom prst="rect">
            <a:avLst/>
          </a:prstGeom>
        </p:spPr>
      </p:pic>
    </p:spTree>
    <p:extLst>
      <p:ext uri="{BB962C8B-B14F-4D97-AF65-F5344CB8AC3E}">
        <p14:creationId xmlns:p14="http://schemas.microsoft.com/office/powerpoint/2010/main" val="2344011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E5989A20-D529-158E-9409-C401F0ABCE77}"/>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57740C43-44AA-750F-10F5-FE49CB868617}"/>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0003297F-5BB1-CD3C-6DC3-C7808F3A2B54}"/>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4044E0BE-7891-D3CB-12C1-630BC8760F59}"/>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841691AE-8059-4711-3B81-9FABAAFE343C}"/>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24</a:t>
            </a:fld>
            <a:endParaRPr/>
          </a:p>
        </p:txBody>
      </p:sp>
      <p:sp>
        <p:nvSpPr>
          <p:cNvPr id="231" name="Google Shape;231;g28fa9bd0734_0_51">
            <a:extLst>
              <a:ext uri="{FF2B5EF4-FFF2-40B4-BE49-F238E27FC236}">
                <a16:creationId xmlns:a16="http://schemas.microsoft.com/office/drawing/2014/main" id="{3B1158E7-DC0F-1D07-C44C-07D6621CECD8}"/>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B6B40C04-14BE-E6B8-65A4-44586C272911}"/>
              </a:ext>
            </a:extLst>
          </p:cNvPr>
          <p:cNvSpPr txBox="1"/>
          <p:nvPr/>
        </p:nvSpPr>
        <p:spPr>
          <a:xfrm>
            <a:off x="328386" y="1079400"/>
            <a:ext cx="11775867" cy="783073"/>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canActive</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vi-VN" sz="2000" dirty="0">
                <a:solidFill>
                  <a:schemeClr val="tx1"/>
                </a:solidFill>
                <a:latin typeface="+mn-lt"/>
                <a:ea typeface="Quattrocento Sans"/>
                <a:cs typeface="Quattrocento Sans"/>
                <a:sym typeface="Quattrocento Sans"/>
              </a:rPr>
              <a:t>Dùng để ngăn người dùng không có quyền hạn truy cập vào một route nào đó.</a:t>
            </a:r>
            <a:endParaRPr lang="en-US" sz="2000" dirty="0">
              <a:solidFill>
                <a:schemeClr val="tx1"/>
              </a:solidFill>
              <a:latin typeface="+mn-lt"/>
              <a:ea typeface="Quattrocento Sans"/>
              <a:cs typeface="Quattrocento Sans"/>
              <a:sym typeface="Quattrocento Sans"/>
            </a:endParaRPr>
          </a:p>
        </p:txBody>
      </p:sp>
      <p:sp>
        <p:nvSpPr>
          <p:cNvPr id="3" name="TextBox 2">
            <a:extLst>
              <a:ext uri="{FF2B5EF4-FFF2-40B4-BE49-F238E27FC236}">
                <a16:creationId xmlns:a16="http://schemas.microsoft.com/office/drawing/2014/main" id="{60B8610A-63A3-7742-745B-B485228317B9}"/>
              </a:ext>
            </a:extLst>
          </p:cNvPr>
          <p:cNvSpPr txBox="1"/>
          <p:nvPr/>
        </p:nvSpPr>
        <p:spPr>
          <a:xfrm>
            <a:off x="832150" y="3077173"/>
            <a:ext cx="5734049" cy="2262992"/>
          </a:xfrm>
          <a:prstGeom prst="rect">
            <a:avLst/>
          </a:prstGeom>
          <a:solidFill>
            <a:schemeClr val="tx1"/>
          </a:solidFill>
        </p:spPr>
        <p:txBody>
          <a:bodyPr wrap="square">
            <a:spAutoFit/>
          </a:bodyPr>
          <a:lstStyle/>
          <a:p>
            <a:pPr>
              <a:lnSpc>
                <a:spcPts val="1650"/>
              </a:lnSpc>
            </a:pPr>
            <a:r>
              <a:rPr lang="vi-VN" b="0" dirty="0">
                <a:solidFill>
                  <a:srgbClr val="CCCCCC"/>
                </a:solidFill>
                <a:effectLst/>
                <a:latin typeface="Comic Sans MS" panose="030F0702030302020204" pitchFamily="66" charset="0"/>
              </a:rPr>
              <a:t># admin-home.routes.ts</a:t>
            </a:r>
          </a:p>
          <a:p>
            <a:pPr>
              <a:lnSpc>
                <a:spcPts val="1650"/>
              </a:lnSpc>
            </a:pPr>
            <a:endParaRPr lang="vi-VN" dirty="0">
              <a:solidFill>
                <a:srgbClr val="CCCCCC"/>
              </a:solidFill>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path:</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"gift-list"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err="1">
                <a:solidFill>
                  <a:srgbClr val="DCDCAA"/>
                </a:solidFill>
                <a:effectLst/>
                <a:latin typeface="Comic Sans MS" panose="030F0702030302020204" pitchFamily="66" charset="0"/>
              </a:rPr>
              <a:t>loadComponent</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 </a:t>
            </a:r>
            <a:r>
              <a:rPr lang="en-US" b="0" dirty="0">
                <a:solidFill>
                  <a:srgbClr val="569CD6"/>
                </a:solidFill>
                <a:effectLst/>
                <a:latin typeface="Comic Sans MS" panose="030F0702030302020204" pitchFamily="66" charset="0"/>
              </a:rPr>
              <a:t>=&gt;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import</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"../../admin/admin-gift/admin-</a:t>
            </a:r>
            <a:r>
              <a:rPr lang="en-US" b="0" dirty="0" err="1">
                <a:solidFill>
                  <a:srgbClr val="CE9178"/>
                </a:solidFill>
                <a:effectLst/>
                <a:latin typeface="Comic Sans MS" panose="030F0702030302020204" pitchFamily="66" charset="0"/>
              </a:rPr>
              <a:t>gift.component</a:t>
            </a:r>
            <a:r>
              <a:rPr lang="en-US" b="0" dirty="0">
                <a:solidFill>
                  <a:srgbClr val="CE9178"/>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a:t>
            </a:r>
            <a:r>
              <a:rPr lang="en-US" b="0" dirty="0">
                <a:solidFill>
                  <a:srgbClr val="DCDCAA"/>
                </a:solidFill>
                <a:effectLst/>
                <a:latin typeface="Comic Sans MS" panose="030F0702030302020204" pitchFamily="66" charset="0"/>
              </a:rPr>
              <a:t>then</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m</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m</a:t>
            </a:r>
            <a:r>
              <a:rPr lang="en-US" b="0" dirty="0" err="1">
                <a:solidFill>
                  <a:srgbClr val="CCCCCC"/>
                </a:solidFill>
                <a:effectLst/>
                <a:latin typeface="Comic Sans MS" panose="030F0702030302020204" pitchFamily="66" charset="0"/>
              </a:rPr>
              <a:t>.</a:t>
            </a:r>
            <a:r>
              <a:rPr lang="en-US" b="0" dirty="0" err="1">
                <a:solidFill>
                  <a:srgbClr val="4EC9B0"/>
                </a:solidFill>
                <a:effectLst/>
                <a:latin typeface="Comic Sans MS" panose="030F0702030302020204" pitchFamily="66" charset="0"/>
              </a:rPr>
              <a:t>AdminGiftComponent</a:t>
            </a:r>
            <a:endParaRPr lang="en-US" b="0" dirty="0">
              <a:solidFill>
                <a:srgbClr val="CCCCCC"/>
              </a:solidFill>
              <a:effectLst/>
              <a:latin typeface="Comic Sans MS" panose="030F0702030302020204" pitchFamily="66" charset="0"/>
            </a:endParaRP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canActivate</a:t>
            </a:r>
            <a:r>
              <a:rPr lang="en-US" b="0" dirty="0">
                <a:solidFill>
                  <a:srgbClr val="9CDCFE"/>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DCDCAA"/>
                </a:solidFill>
                <a:effectLst/>
                <a:latin typeface="Comic Sans MS" panose="030F0702030302020204" pitchFamily="66" charset="0"/>
              </a:rPr>
              <a:t>adminGuard</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p:txBody>
      </p:sp>
      <p:sp>
        <p:nvSpPr>
          <p:cNvPr id="6" name="TextBox 5">
            <a:extLst>
              <a:ext uri="{FF2B5EF4-FFF2-40B4-BE49-F238E27FC236}">
                <a16:creationId xmlns:a16="http://schemas.microsoft.com/office/drawing/2014/main" id="{D5DB2508-AABB-DED0-6585-2D61AF745B8B}"/>
              </a:ext>
            </a:extLst>
          </p:cNvPr>
          <p:cNvSpPr txBox="1"/>
          <p:nvPr/>
        </p:nvSpPr>
        <p:spPr>
          <a:xfrm>
            <a:off x="6566199" y="2532152"/>
            <a:ext cx="4674054" cy="3353034"/>
          </a:xfrm>
          <a:prstGeom prst="rect">
            <a:avLst/>
          </a:prstGeom>
          <a:solidFill>
            <a:schemeClr val="tx1"/>
          </a:solidFill>
        </p:spPr>
        <p:txBody>
          <a:bodyPr wrap="square">
            <a:spAutoFit/>
          </a:bodyPr>
          <a:lstStyle/>
          <a:p>
            <a:pPr>
              <a:lnSpc>
                <a:spcPts val="1650"/>
              </a:lnSpc>
            </a:pPr>
            <a:r>
              <a:rPr lang="vi-VN" b="0" dirty="0">
                <a:solidFill>
                  <a:schemeClr val="bg1">
                    <a:lumMod val="85000"/>
                  </a:schemeClr>
                </a:solidFill>
                <a:effectLst/>
                <a:latin typeface="Comic Sans MS" panose="030F0702030302020204" pitchFamily="66" charset="0"/>
              </a:rPr>
              <a:t># admin.guard.ts</a:t>
            </a:r>
          </a:p>
          <a:p>
            <a:pPr>
              <a:lnSpc>
                <a:spcPts val="1650"/>
              </a:lnSpc>
            </a:pPr>
            <a:endParaRPr lang="vi-VN" dirty="0">
              <a:solidFill>
                <a:srgbClr val="C586C0"/>
              </a:solidFill>
              <a:latin typeface="Comic Sans MS" panose="030F0702030302020204" pitchFamily="66" charset="0"/>
            </a:endParaRPr>
          </a:p>
          <a:p>
            <a:pPr>
              <a:lnSpc>
                <a:spcPts val="1650"/>
              </a:lnSpc>
            </a:pPr>
            <a:r>
              <a:rPr lang="en-US" b="0" dirty="0">
                <a:solidFill>
                  <a:srgbClr val="C586C0"/>
                </a:solidFill>
                <a:effectLst/>
                <a:latin typeface="Comic Sans MS" panose="030F0702030302020204" pitchFamily="66" charset="0"/>
              </a:rPr>
              <a:t>export</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const</a:t>
            </a:r>
            <a:r>
              <a:rPr lang="en-US" b="0" dirty="0">
                <a:solidFill>
                  <a:srgbClr val="CCCCCC"/>
                </a:solidFill>
                <a:effectLst/>
                <a:latin typeface="Comic Sans MS" panose="030F0702030302020204" pitchFamily="66" charset="0"/>
              </a:rPr>
              <a:t> </a:t>
            </a:r>
            <a:r>
              <a:rPr lang="en-US" b="0" dirty="0" err="1">
                <a:solidFill>
                  <a:srgbClr val="DCDCAA"/>
                </a:solidFill>
                <a:effectLst/>
                <a:latin typeface="Comic Sans MS" panose="030F0702030302020204" pitchFamily="66" charset="0"/>
              </a:rPr>
              <a:t>adminGuard</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err="1">
                <a:solidFill>
                  <a:srgbClr val="4EC9B0"/>
                </a:solidFill>
                <a:effectLst/>
                <a:latin typeface="Comic Sans MS" panose="030F0702030302020204" pitchFamily="66" charset="0"/>
              </a:rPr>
              <a:t>CanActivateFn</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const</a:t>
            </a:r>
            <a:r>
              <a:rPr lang="en-US" b="0" dirty="0">
                <a:solidFill>
                  <a:srgbClr val="CCCCCC"/>
                </a:solidFill>
                <a:effectLst/>
                <a:latin typeface="Comic Sans MS" panose="030F0702030302020204" pitchFamily="66" charset="0"/>
              </a:rPr>
              <a:t> </a:t>
            </a:r>
            <a:r>
              <a:rPr lang="en-US" b="0" dirty="0" err="1">
                <a:solidFill>
                  <a:srgbClr val="4FC1FF"/>
                </a:solidFill>
                <a:effectLst/>
                <a:latin typeface="Comic Sans MS" panose="030F0702030302020204" pitchFamily="66" charset="0"/>
              </a:rPr>
              <a:t>authService</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inject</a:t>
            </a:r>
            <a:r>
              <a:rPr lang="en-US" b="0" dirty="0">
                <a:solidFill>
                  <a:srgbClr val="CCCCCC"/>
                </a:solidFill>
                <a:effectLst/>
                <a:latin typeface="Comic Sans MS" panose="030F0702030302020204" pitchFamily="66" charset="0"/>
              </a:rPr>
              <a:t>(</a:t>
            </a:r>
            <a:r>
              <a:rPr lang="en-US" b="0" dirty="0" err="1">
                <a:solidFill>
                  <a:srgbClr val="4EC9B0"/>
                </a:solidFill>
                <a:effectLst/>
                <a:latin typeface="Comic Sans MS" panose="030F0702030302020204" pitchFamily="66" charset="0"/>
              </a:rPr>
              <a:t>AuthService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const</a:t>
            </a:r>
            <a:r>
              <a:rPr lang="en-US" b="0" dirty="0">
                <a:solidFill>
                  <a:srgbClr val="CCCCCC"/>
                </a:solidFill>
                <a:effectLst/>
                <a:latin typeface="Comic Sans MS" panose="030F0702030302020204" pitchFamily="66" charset="0"/>
              </a:rPr>
              <a:t> </a:t>
            </a:r>
            <a:r>
              <a:rPr lang="en-US" b="0" dirty="0">
                <a:solidFill>
                  <a:srgbClr val="4FC1FF"/>
                </a:solidFill>
                <a:effectLst/>
                <a:latin typeface="Comic Sans MS" panose="030F0702030302020204" pitchFamily="66" charset="0"/>
              </a:rPr>
              <a:t>router</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inject</a:t>
            </a:r>
            <a:r>
              <a:rPr lang="en-US" b="0" dirty="0">
                <a:solidFill>
                  <a:srgbClr val="CCCCCC"/>
                </a:solidFill>
                <a:effectLst/>
                <a:latin typeface="Comic Sans MS" panose="030F0702030302020204" pitchFamily="66" charset="0"/>
              </a:rPr>
              <a:t>(</a:t>
            </a:r>
            <a:r>
              <a:rPr lang="en-US" b="0" dirty="0">
                <a:solidFill>
                  <a:srgbClr val="4EC9B0"/>
                </a:solidFill>
                <a:effectLst/>
                <a:latin typeface="Comic Sans MS" panose="030F0702030302020204" pitchFamily="66" charset="0"/>
              </a:rPr>
              <a:t>Router</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return</a:t>
            </a:r>
            <a:r>
              <a:rPr lang="en-US" b="0" dirty="0">
                <a:solidFill>
                  <a:srgbClr val="CCCCCC"/>
                </a:solidFill>
                <a:effectLst/>
                <a:latin typeface="Comic Sans MS" panose="030F0702030302020204" pitchFamily="66" charset="0"/>
              </a:rPr>
              <a:t> </a:t>
            </a:r>
            <a:r>
              <a:rPr lang="en-US" b="0" dirty="0" err="1">
                <a:solidFill>
                  <a:srgbClr val="4FC1FF"/>
                </a:solidFill>
                <a:effectLst/>
                <a:latin typeface="Comic Sans MS" panose="030F0702030302020204" pitchFamily="66" charset="0"/>
              </a:rPr>
              <a:t>authService</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user$</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pipe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DCDCAA"/>
                </a:solidFill>
                <a:effectLst/>
                <a:latin typeface="Comic Sans MS" panose="030F0702030302020204" pitchFamily="66" charset="0"/>
              </a:rPr>
              <a:t>map</a:t>
            </a:r>
            <a:r>
              <a:rPr lang="en-US" b="0" dirty="0">
                <a:solidFill>
                  <a:srgbClr val="CCCCCC"/>
                </a:solidFill>
                <a:effectLst/>
                <a:latin typeface="Comic Sans MS" panose="030F0702030302020204" pitchFamily="66" charset="0"/>
              </a:rPr>
              <a:t>((</a:t>
            </a:r>
            <a:r>
              <a:rPr lang="en-US" b="0" dirty="0">
                <a:solidFill>
                  <a:srgbClr val="9CDCFE"/>
                </a:solidFill>
                <a:effectLst/>
                <a:latin typeface="Comic Sans MS" panose="030F0702030302020204" pitchFamily="66" charset="0"/>
              </a:rPr>
              <a:t>user</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=&gt;</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if</a:t>
            </a:r>
            <a:r>
              <a:rPr lang="en-US" b="0" dirty="0">
                <a:solidFill>
                  <a:srgbClr val="CCCCCC"/>
                </a:solidFill>
                <a:effectLst/>
                <a:latin typeface="Comic Sans MS" panose="030F0702030302020204" pitchFamily="66" charset="0"/>
              </a:rPr>
              <a:t> (</a:t>
            </a:r>
            <a:r>
              <a:rPr lang="en-US" b="0" dirty="0">
                <a:solidFill>
                  <a:srgbClr val="9CDCFE"/>
                </a:solidFill>
                <a:effectLst/>
                <a:latin typeface="Comic Sans MS" panose="030F0702030302020204" pitchFamily="66" charset="0"/>
              </a:rPr>
              <a:t>user</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&amp;&amp;</a:t>
            </a:r>
            <a:r>
              <a:rPr lang="en-US" b="0" dirty="0">
                <a:solidFill>
                  <a:srgbClr val="CCCCCC"/>
                </a:solidFill>
                <a:effectLst/>
                <a:latin typeface="Comic Sans MS" panose="030F0702030302020204" pitchFamily="66" charset="0"/>
              </a:rPr>
              <a:t> (</a:t>
            </a:r>
            <a:r>
              <a:rPr lang="en-US" b="0" dirty="0" err="1">
                <a:solidFill>
                  <a:srgbClr val="9CDCFE"/>
                </a:solidFill>
                <a:effectLst/>
                <a:latin typeface="Comic Sans MS" panose="030F0702030302020204" pitchFamily="66" charset="0"/>
              </a:rPr>
              <a:t>user</a:t>
            </a:r>
            <a:r>
              <a:rPr lang="en-US" b="0" dirty="0" err="1">
                <a:solidFill>
                  <a:srgbClr val="CCCCCC"/>
                </a:solidFill>
                <a:effectLst/>
                <a:latin typeface="Comic Sans MS" panose="030F0702030302020204" pitchFamily="66" charset="0"/>
              </a:rPr>
              <a:t>.</a:t>
            </a:r>
            <a:r>
              <a:rPr lang="en-US" b="0" dirty="0" err="1">
                <a:solidFill>
                  <a:srgbClr val="9CDCFE"/>
                </a:solidFill>
                <a:effectLst/>
                <a:latin typeface="Comic Sans MS" panose="030F0702030302020204" pitchFamily="66" charset="0"/>
              </a:rPr>
              <a:t>role</a:t>
            </a:r>
            <a:r>
              <a:rPr lang="en-US" b="0" dirty="0">
                <a:solidFill>
                  <a:srgbClr val="CCCCCC"/>
                </a:solidFill>
                <a:effectLst/>
                <a:latin typeface="Comic Sans MS" panose="030F0702030302020204" pitchFamily="66" charset="0"/>
              </a:rPr>
              <a:t> </a:t>
            </a:r>
            <a:r>
              <a:rPr lang="en-US" b="0" dirty="0">
                <a:solidFill>
                  <a:srgbClr val="D4D4D4"/>
                </a:solidFill>
                <a:effectLst/>
                <a:latin typeface="Comic Sans MS" panose="030F0702030302020204" pitchFamily="66" charset="0"/>
              </a:rPr>
              <a:t>==</a:t>
            </a:r>
            <a:r>
              <a:rPr lang="en-US" b="0" dirty="0">
                <a:solidFill>
                  <a:srgbClr val="CCCCCC"/>
                </a:solidFill>
                <a:effectLst/>
                <a:latin typeface="Comic Sans MS" panose="030F0702030302020204" pitchFamily="66" charset="0"/>
              </a:rPr>
              <a:t> </a:t>
            </a:r>
            <a:r>
              <a:rPr lang="en-US" b="0" dirty="0">
                <a:solidFill>
                  <a:srgbClr val="CE9178"/>
                </a:solidFill>
                <a:effectLst/>
                <a:latin typeface="Comic Sans MS" panose="030F0702030302020204" pitchFamily="66" charset="0"/>
              </a:rPr>
              <a:t>"admin"</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return</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true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 </a:t>
            </a:r>
            <a:r>
              <a:rPr lang="en-US" b="0" dirty="0">
                <a:solidFill>
                  <a:srgbClr val="C586C0"/>
                </a:solidFill>
                <a:effectLst/>
                <a:latin typeface="Comic Sans MS" panose="030F0702030302020204" pitchFamily="66" charset="0"/>
              </a:rPr>
              <a:t>else</a:t>
            </a: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r>
              <a:rPr lang="en-US" b="0" dirty="0" err="1">
                <a:solidFill>
                  <a:srgbClr val="4FC1FF"/>
                </a:solidFill>
                <a:effectLst/>
                <a:latin typeface="Comic Sans MS" panose="030F0702030302020204" pitchFamily="66" charset="0"/>
              </a:rPr>
              <a:t>router</a:t>
            </a:r>
            <a:r>
              <a:rPr lang="en-US" b="0" dirty="0" err="1">
                <a:solidFill>
                  <a:srgbClr val="CCCCCC"/>
                </a:solidFill>
                <a:effectLst/>
                <a:latin typeface="Comic Sans MS" panose="030F0702030302020204" pitchFamily="66" charset="0"/>
              </a:rPr>
              <a:t>.</a:t>
            </a:r>
            <a:r>
              <a:rPr lang="en-US" b="0" dirty="0" err="1">
                <a:solidFill>
                  <a:srgbClr val="DCDCAA"/>
                </a:solidFill>
                <a:effectLst/>
                <a:latin typeface="Comic Sans MS" panose="030F0702030302020204" pitchFamily="66" charset="0"/>
              </a:rPr>
              <a:t>navigate</a:t>
            </a:r>
            <a:r>
              <a:rPr lang="en-US" b="0" dirty="0">
                <a:solidFill>
                  <a:srgbClr val="CCCCCC"/>
                </a:solidFill>
                <a:effectLst/>
                <a:latin typeface="Comic Sans MS" panose="030F0702030302020204" pitchFamily="66" charset="0"/>
              </a:rPr>
              <a:t>([</a:t>
            </a:r>
            <a:r>
              <a:rPr lang="en-US" b="0" dirty="0">
                <a:solidFill>
                  <a:srgbClr val="CE9178"/>
                </a:solidFill>
                <a:effectLst/>
                <a:latin typeface="Comic Sans MS" panose="030F0702030302020204" pitchFamily="66" charset="0"/>
              </a:rPr>
              <a:t>'/admin/user-list'</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r>
              <a:rPr lang="en-US" b="0" dirty="0">
                <a:solidFill>
                  <a:srgbClr val="C586C0"/>
                </a:solidFill>
                <a:effectLst/>
                <a:latin typeface="Comic Sans MS" panose="030F0702030302020204" pitchFamily="66" charset="0"/>
              </a:rPr>
              <a:t>return</a:t>
            </a:r>
            <a:r>
              <a:rPr lang="en-US" b="0" dirty="0">
                <a:solidFill>
                  <a:srgbClr val="CCCCCC"/>
                </a:solidFill>
                <a:effectLst/>
                <a:latin typeface="Comic Sans MS" panose="030F0702030302020204" pitchFamily="66" charset="0"/>
              </a:rPr>
              <a:t> </a:t>
            </a:r>
            <a:r>
              <a:rPr lang="en-US" b="0" dirty="0">
                <a:solidFill>
                  <a:srgbClr val="569CD6"/>
                </a:solidFill>
                <a:effectLst/>
                <a:latin typeface="Comic Sans MS" panose="030F0702030302020204" pitchFamily="66" charset="0"/>
              </a:rPr>
              <a:t>false</a:t>
            </a:r>
            <a:r>
              <a:rPr lang="en-US" b="0" dirty="0">
                <a:solidFill>
                  <a:srgbClr val="CCCCCC"/>
                </a:solidFill>
                <a:effectLst/>
                <a:latin typeface="Comic Sans MS" panose="030F0702030302020204" pitchFamily="66" charset="0"/>
              </a:rPr>
              <a:t>;</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a:p>
            <a:pPr>
              <a:lnSpc>
                <a:spcPts val="1650"/>
              </a:lnSpc>
            </a:pPr>
            <a:r>
              <a:rPr lang="en-US" b="0" dirty="0">
                <a:solidFill>
                  <a:srgbClr val="CCCCCC"/>
                </a:solidFill>
                <a:effectLst/>
                <a:latin typeface="Comic Sans MS" panose="030F0702030302020204" pitchFamily="66" charset="0"/>
              </a:rPr>
              <a:t>  );};</a:t>
            </a:r>
          </a:p>
        </p:txBody>
      </p:sp>
    </p:spTree>
    <p:extLst>
      <p:ext uri="{BB962C8B-B14F-4D97-AF65-F5344CB8AC3E}">
        <p14:creationId xmlns:p14="http://schemas.microsoft.com/office/powerpoint/2010/main" val="682335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7"/>
          <p:cNvSpPr txBox="1"/>
          <p:nvPr/>
        </p:nvSpPr>
        <p:spPr>
          <a:xfrm>
            <a:off x="4333224" y="2532944"/>
            <a:ext cx="3804600" cy="1169541"/>
          </a:xfrm>
          <a:prstGeom prst="rect">
            <a:avLst/>
          </a:prstGeom>
          <a:noFill/>
          <a:ln>
            <a:noFill/>
          </a:ln>
        </p:spPr>
        <p:txBody>
          <a:bodyPr spcFirstLastPara="1" wrap="square" lIns="60950" tIns="30475" rIns="60950" bIns="30475" anchor="t" anchorCtr="0">
            <a:spAutoFit/>
          </a:bodyPr>
          <a:lstStyle/>
          <a:p>
            <a:pPr marL="0" marR="0" lvl="0" indent="0" algn="ctr" rtl="0">
              <a:lnSpc>
                <a:spcPct val="150000"/>
              </a:lnSpc>
              <a:spcBef>
                <a:spcPts val="0"/>
              </a:spcBef>
              <a:spcAft>
                <a:spcPts val="0"/>
              </a:spcAft>
              <a:buClr>
                <a:srgbClr val="000000"/>
              </a:buClr>
              <a:buSzPts val="4000"/>
              <a:buFont typeface="Arial"/>
              <a:buNone/>
            </a:pPr>
            <a:r>
              <a:rPr lang="en-US" sz="4800" b="1" i="0" u="none" strike="noStrike" cap="none" dirty="0">
                <a:solidFill>
                  <a:srgbClr val="008D44"/>
                </a:solidFill>
                <a:latin typeface="Quattrocento Sans"/>
                <a:ea typeface="Quattrocento Sans"/>
                <a:cs typeface="Quattrocento Sans"/>
                <a:sym typeface="Quattrocento Sans"/>
                <a:hlinkClick r:id="rId3"/>
              </a:rPr>
              <a:t>DEMO</a:t>
            </a:r>
            <a:endParaRPr lang="en-US" sz="4800" b="1" i="0" u="none" strike="noStrike" cap="none" dirty="0">
              <a:solidFill>
                <a:srgbClr val="008D44"/>
              </a:solidFill>
              <a:latin typeface="Quattrocento Sans"/>
              <a:ea typeface="Quattrocento Sans"/>
              <a:cs typeface="Quattrocento Sans"/>
              <a:sym typeface="Quattrocento Sans"/>
            </a:endParaRPr>
          </a:p>
        </p:txBody>
      </p:sp>
      <p:sp>
        <p:nvSpPr>
          <p:cNvPr id="270" name="Google Shape;270;p7"/>
          <p:cNvSpPr txBox="1"/>
          <p:nvPr/>
        </p:nvSpPr>
        <p:spPr>
          <a:xfrm>
            <a:off x="11531600" y="6358528"/>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27</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8">
          <a:extLst>
            <a:ext uri="{FF2B5EF4-FFF2-40B4-BE49-F238E27FC236}">
              <a16:creationId xmlns:a16="http://schemas.microsoft.com/office/drawing/2014/main" id="{4A68C9E6-6DE0-AAE7-9EC4-E0FD283996B7}"/>
            </a:ext>
          </a:extLst>
        </p:cNvPr>
        <p:cNvGrpSpPr/>
        <p:nvPr/>
      </p:nvGrpSpPr>
      <p:grpSpPr>
        <a:xfrm>
          <a:off x="0" y="0"/>
          <a:ext cx="0" cy="0"/>
          <a:chOff x="0" y="0"/>
          <a:chExt cx="0" cy="0"/>
        </a:xfrm>
      </p:grpSpPr>
      <p:sp>
        <p:nvSpPr>
          <p:cNvPr id="269" name="Google Shape;269;p7">
            <a:extLst>
              <a:ext uri="{FF2B5EF4-FFF2-40B4-BE49-F238E27FC236}">
                <a16:creationId xmlns:a16="http://schemas.microsoft.com/office/drawing/2014/main" id="{E9ACC075-BCA4-D3D9-D217-8BC948B58DD7}"/>
              </a:ext>
            </a:extLst>
          </p:cNvPr>
          <p:cNvSpPr txBox="1"/>
          <p:nvPr/>
        </p:nvSpPr>
        <p:spPr>
          <a:xfrm>
            <a:off x="1853738" y="484519"/>
            <a:ext cx="8484524" cy="984875"/>
          </a:xfrm>
          <a:prstGeom prst="rect">
            <a:avLst/>
          </a:prstGeom>
          <a:noFill/>
          <a:ln>
            <a:noFill/>
          </a:ln>
        </p:spPr>
        <p:txBody>
          <a:bodyPr spcFirstLastPara="1" wrap="square" lIns="60950" tIns="30475" rIns="60950" bIns="30475" anchor="t" anchorCtr="0">
            <a:spAutoFit/>
          </a:bodyPr>
          <a:lstStyle/>
          <a:p>
            <a:pPr marL="0" marR="0" lvl="0" indent="0" algn="ctr" rtl="0">
              <a:lnSpc>
                <a:spcPct val="150000"/>
              </a:lnSpc>
              <a:spcBef>
                <a:spcPts val="0"/>
              </a:spcBef>
              <a:spcAft>
                <a:spcPts val="0"/>
              </a:spcAft>
              <a:buClr>
                <a:srgbClr val="000000"/>
              </a:buClr>
              <a:buSzPts val="4000"/>
              <a:buFont typeface="Arial"/>
              <a:buNone/>
            </a:pPr>
            <a:r>
              <a:rPr lang="vi-VN" sz="4000" b="1" i="0" u="none" strike="noStrike" cap="none" dirty="0">
                <a:solidFill>
                  <a:srgbClr val="008D44"/>
                </a:solidFill>
                <a:latin typeface="Quattrocento Sans"/>
                <a:ea typeface="Quattrocento Sans"/>
                <a:cs typeface="Quattrocento Sans"/>
                <a:sym typeface="Quattrocento Sans"/>
              </a:rPr>
              <a:t>THỬ THÁCH </a:t>
            </a:r>
            <a:r>
              <a:rPr lang="vi-VN" sz="4000" b="1" dirty="0">
                <a:solidFill>
                  <a:srgbClr val="008D44"/>
                </a:solidFill>
                <a:latin typeface="Quattrocento Sans"/>
                <a:ea typeface="Quattrocento Sans"/>
                <a:cs typeface="Quattrocento Sans"/>
                <a:sym typeface="Quattrocento Sans"/>
              </a:rPr>
              <a:t>VÀ </a:t>
            </a:r>
            <a:r>
              <a:rPr lang="vi-VN" sz="4000" b="1" i="0" u="none" strike="noStrike" cap="none" dirty="0">
                <a:solidFill>
                  <a:srgbClr val="008D44"/>
                </a:solidFill>
                <a:latin typeface="Quattrocento Sans"/>
                <a:ea typeface="Quattrocento Sans"/>
                <a:cs typeface="Quattrocento Sans"/>
                <a:sym typeface="Quattrocento Sans"/>
              </a:rPr>
              <a:t>HƯỚNG PHÁT TRIỂN</a:t>
            </a:r>
          </a:p>
        </p:txBody>
      </p:sp>
      <p:sp>
        <p:nvSpPr>
          <p:cNvPr id="270" name="Google Shape;270;p7">
            <a:extLst>
              <a:ext uri="{FF2B5EF4-FFF2-40B4-BE49-F238E27FC236}">
                <a16:creationId xmlns:a16="http://schemas.microsoft.com/office/drawing/2014/main" id="{72A6A033-4938-FCA6-A8A1-26C9EF6A6FC6}"/>
              </a:ext>
            </a:extLst>
          </p:cNvPr>
          <p:cNvSpPr txBox="1"/>
          <p:nvPr/>
        </p:nvSpPr>
        <p:spPr>
          <a:xfrm>
            <a:off x="11531600" y="6358528"/>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27</a:t>
            </a:r>
            <a:endParaRPr sz="1400" b="0" i="0" u="none" strike="noStrike" cap="none">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A09AF48A-FB40-61CE-95A7-7BE184AD950F}"/>
              </a:ext>
            </a:extLst>
          </p:cNvPr>
          <p:cNvSpPr txBox="1"/>
          <p:nvPr/>
        </p:nvSpPr>
        <p:spPr>
          <a:xfrm>
            <a:off x="1439061" y="1741448"/>
            <a:ext cx="6611815" cy="413959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vi-VN" sz="2400" dirty="0"/>
              <a:t>Thống nhất phương thức lưu dữ liệu (state) </a:t>
            </a:r>
          </a:p>
          <a:p>
            <a:pPr marL="342900" indent="-342900">
              <a:lnSpc>
                <a:spcPct val="150000"/>
              </a:lnSpc>
              <a:buFont typeface="Arial" panose="020B0604020202020204" pitchFamily="34" charset="0"/>
              <a:buChar char="•"/>
            </a:pPr>
            <a:r>
              <a:rPr lang="vi-VN" sz="2400" dirty="0"/>
              <a:t>Tích hợp các dependencies và libraries</a:t>
            </a:r>
          </a:p>
          <a:p>
            <a:pPr marL="342900" indent="-342900">
              <a:lnSpc>
                <a:spcPct val="150000"/>
              </a:lnSpc>
              <a:buFont typeface="Arial" panose="020B0604020202020204" pitchFamily="34" charset="0"/>
              <a:buChar char="•"/>
            </a:pPr>
            <a:r>
              <a:rPr lang="vi-VN" sz="2400" dirty="0"/>
              <a:t>Cấu trúc cho ứng dụng cần được nhất quán</a:t>
            </a:r>
          </a:p>
          <a:p>
            <a:pPr marL="342900" indent="-342900">
              <a:buFont typeface="Arial" panose="020B0604020202020204" pitchFamily="34" charset="0"/>
              <a:buChar char="•"/>
            </a:pPr>
            <a:endParaRPr lang="vi-VN" sz="2400" dirty="0"/>
          </a:p>
          <a:p>
            <a:pPr lvl="0" indent="227013" eaLnBrk="0" fontAlgn="base" hangingPunct="0">
              <a:spcBef>
                <a:spcPts val="600"/>
              </a:spcBef>
              <a:spcAft>
                <a:spcPts val="600"/>
              </a:spcAft>
              <a:buClrTx/>
              <a:buFontTx/>
              <a:buChar char="•"/>
            </a:pPr>
            <a:r>
              <a:rPr lang="vi-VN" altLang="en-US" sz="2400" dirty="0">
                <a:solidFill>
                  <a:schemeClr val="tx1"/>
                </a:solidFill>
                <a:latin typeface="+mn-lt"/>
              </a:rPr>
              <a:t>Thêm các tính năng mới</a:t>
            </a:r>
            <a:r>
              <a:rPr lang="en-US" altLang="en-US" sz="2400" dirty="0">
                <a:solidFill>
                  <a:schemeClr val="tx1"/>
                </a:solidFill>
                <a:latin typeface="+mn-lt"/>
              </a:rPr>
              <a:t>.</a:t>
            </a:r>
          </a:p>
          <a:p>
            <a:pPr lvl="0" indent="227013" eaLnBrk="0" fontAlgn="base" hangingPunct="0">
              <a:spcBef>
                <a:spcPts val="600"/>
              </a:spcBef>
              <a:spcAft>
                <a:spcPts val="600"/>
              </a:spcAft>
              <a:buClrTx/>
              <a:buFontTx/>
              <a:buChar char="•"/>
            </a:pPr>
            <a:r>
              <a:rPr lang="vi-VN" altLang="en-US" sz="2400" dirty="0">
                <a:solidFill>
                  <a:schemeClr val="tx1"/>
                </a:solidFill>
                <a:latin typeface="+mn-lt"/>
              </a:rPr>
              <a:t>Tối ưu giao diện người dùng</a:t>
            </a:r>
            <a:r>
              <a:rPr lang="en-US" altLang="en-US" sz="2400" dirty="0">
                <a:solidFill>
                  <a:schemeClr val="tx1"/>
                </a:solidFill>
                <a:latin typeface="+mn-lt"/>
              </a:rPr>
              <a:t>.</a:t>
            </a:r>
          </a:p>
          <a:p>
            <a:pPr lvl="0" indent="227013" eaLnBrk="0" fontAlgn="base" hangingPunct="0">
              <a:spcBef>
                <a:spcPts val="600"/>
              </a:spcBef>
              <a:spcAft>
                <a:spcPts val="600"/>
              </a:spcAft>
              <a:buClrTx/>
              <a:buFontTx/>
              <a:buChar char="•"/>
            </a:pPr>
            <a:r>
              <a:rPr lang="vi-VN" altLang="en-US" sz="2400" dirty="0">
                <a:solidFill>
                  <a:schemeClr val="tx1"/>
                </a:solidFill>
                <a:latin typeface="+mn-lt"/>
              </a:rPr>
              <a:t>Chuyển sang SQL</a:t>
            </a:r>
            <a:r>
              <a:rPr lang="en-US" altLang="en-US" sz="2400" dirty="0">
                <a:solidFill>
                  <a:schemeClr val="tx1"/>
                </a:solidFill>
                <a:latin typeface="+mn-lt"/>
              </a:rPr>
              <a:t>.</a:t>
            </a:r>
          </a:p>
          <a:p>
            <a:pPr lvl="0" indent="227013" eaLnBrk="0" fontAlgn="base" hangingPunct="0">
              <a:spcBef>
                <a:spcPts val="600"/>
              </a:spcBef>
              <a:spcAft>
                <a:spcPts val="600"/>
              </a:spcAft>
              <a:buClrTx/>
              <a:buFontTx/>
              <a:buChar char="•"/>
            </a:pPr>
            <a:r>
              <a:rPr lang="en-US" altLang="en-US" sz="2400" dirty="0" err="1">
                <a:solidFill>
                  <a:schemeClr val="tx1"/>
                </a:solidFill>
                <a:latin typeface="+mn-lt"/>
              </a:rPr>
              <a:t>Triển</a:t>
            </a:r>
            <a:r>
              <a:rPr lang="en-US" altLang="en-US" sz="2400" dirty="0">
                <a:solidFill>
                  <a:schemeClr val="tx1"/>
                </a:solidFill>
                <a:latin typeface="+mn-lt"/>
              </a:rPr>
              <a:t> </a:t>
            </a:r>
            <a:r>
              <a:rPr lang="en-US" altLang="en-US" sz="2400" dirty="0" err="1">
                <a:solidFill>
                  <a:schemeClr val="tx1"/>
                </a:solidFill>
                <a:latin typeface="+mn-lt"/>
              </a:rPr>
              <a:t>khai</a:t>
            </a:r>
            <a:r>
              <a:rPr lang="en-US" altLang="en-US" sz="2400" dirty="0">
                <a:solidFill>
                  <a:schemeClr val="tx1"/>
                </a:solidFill>
                <a:latin typeface="+mn-lt"/>
              </a:rPr>
              <a:t> </a:t>
            </a:r>
            <a:r>
              <a:rPr lang="en-US" altLang="en-US" sz="2400" dirty="0" err="1">
                <a:solidFill>
                  <a:schemeClr val="tx1"/>
                </a:solidFill>
                <a:latin typeface="+mn-lt"/>
              </a:rPr>
              <a:t>ứng</a:t>
            </a:r>
            <a:r>
              <a:rPr lang="en-US" altLang="en-US" sz="2400" dirty="0">
                <a:solidFill>
                  <a:schemeClr val="tx1"/>
                </a:solidFill>
                <a:latin typeface="+mn-lt"/>
              </a:rPr>
              <a:t> </a:t>
            </a:r>
            <a:r>
              <a:rPr lang="en-US" altLang="en-US" sz="2400" dirty="0" err="1">
                <a:solidFill>
                  <a:schemeClr val="tx1"/>
                </a:solidFill>
                <a:latin typeface="+mn-lt"/>
              </a:rPr>
              <a:t>dụng</a:t>
            </a:r>
            <a:r>
              <a:rPr lang="en-US" altLang="en-US" sz="2400" dirty="0">
                <a:solidFill>
                  <a:schemeClr val="tx1"/>
                </a:solidFill>
                <a:latin typeface="+mn-lt"/>
              </a:rPr>
              <a:t> </a:t>
            </a:r>
            <a:r>
              <a:rPr lang="en-US" altLang="en-US" sz="2400" dirty="0" err="1">
                <a:solidFill>
                  <a:schemeClr val="tx1"/>
                </a:solidFill>
                <a:latin typeface="+mn-lt"/>
              </a:rPr>
              <a:t>lên</a:t>
            </a:r>
            <a:r>
              <a:rPr lang="en-US" altLang="en-US" sz="2400" dirty="0">
                <a:solidFill>
                  <a:schemeClr val="tx1"/>
                </a:solidFill>
                <a:latin typeface="+mn-lt"/>
              </a:rPr>
              <a:t> </a:t>
            </a:r>
            <a:r>
              <a:rPr lang="en-US" altLang="en-US" sz="2400" dirty="0" err="1">
                <a:solidFill>
                  <a:schemeClr val="tx1"/>
                </a:solidFill>
                <a:latin typeface="+mn-lt"/>
              </a:rPr>
              <a:t>môi</a:t>
            </a:r>
            <a:r>
              <a:rPr lang="en-US" altLang="en-US" sz="2400" dirty="0">
                <a:solidFill>
                  <a:schemeClr val="tx1"/>
                </a:solidFill>
                <a:latin typeface="+mn-lt"/>
              </a:rPr>
              <a:t> </a:t>
            </a:r>
            <a:r>
              <a:rPr lang="en-US" altLang="en-US" sz="2400" dirty="0" err="1">
                <a:solidFill>
                  <a:schemeClr val="tx1"/>
                </a:solidFill>
                <a:latin typeface="+mn-lt"/>
              </a:rPr>
              <a:t>trường</a:t>
            </a:r>
            <a:r>
              <a:rPr lang="en-US" altLang="en-US" sz="2400" dirty="0">
                <a:solidFill>
                  <a:schemeClr val="tx1"/>
                </a:solidFill>
                <a:latin typeface="+mn-lt"/>
              </a:rPr>
              <a:t> </a:t>
            </a:r>
            <a:r>
              <a:rPr lang="en-US" altLang="en-US" sz="2400" dirty="0" err="1">
                <a:solidFill>
                  <a:schemeClr val="tx1"/>
                </a:solidFill>
                <a:latin typeface="+mn-lt"/>
              </a:rPr>
              <a:t>thực</a:t>
            </a:r>
            <a:r>
              <a:rPr lang="en-US" altLang="en-US" sz="2400" dirty="0">
                <a:solidFill>
                  <a:schemeClr val="tx1"/>
                </a:solidFill>
                <a:latin typeface="+mn-lt"/>
              </a:rPr>
              <a:t> </a:t>
            </a:r>
            <a:r>
              <a:rPr lang="en-US" altLang="en-US" sz="2400" dirty="0" err="1">
                <a:solidFill>
                  <a:schemeClr val="tx1"/>
                </a:solidFill>
                <a:latin typeface="+mn-lt"/>
              </a:rPr>
              <a:t>tế</a:t>
            </a:r>
            <a:r>
              <a:rPr lang="en-US" altLang="en-US" sz="2400" dirty="0">
                <a:solidFill>
                  <a:schemeClr val="tx1"/>
                </a:solidFill>
                <a:latin typeface="+mn-lt"/>
              </a:rPr>
              <a:t>.</a:t>
            </a:r>
          </a:p>
        </p:txBody>
      </p:sp>
    </p:spTree>
    <p:extLst>
      <p:ext uri="{BB962C8B-B14F-4D97-AF65-F5344CB8AC3E}">
        <p14:creationId xmlns:p14="http://schemas.microsoft.com/office/powerpoint/2010/main" val="2801482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7"/>
          <p:cNvSpPr txBox="1"/>
          <p:nvPr/>
        </p:nvSpPr>
        <p:spPr>
          <a:xfrm>
            <a:off x="4049689" y="456051"/>
            <a:ext cx="3804600" cy="984875"/>
          </a:xfrm>
          <a:prstGeom prst="rect">
            <a:avLst/>
          </a:prstGeom>
          <a:noFill/>
          <a:ln>
            <a:noFill/>
          </a:ln>
        </p:spPr>
        <p:txBody>
          <a:bodyPr spcFirstLastPara="1" wrap="square" lIns="60950" tIns="30475" rIns="60950" bIns="30475" anchor="t" anchorCtr="0">
            <a:spAutoFit/>
          </a:bodyPr>
          <a:lstStyle/>
          <a:p>
            <a:pPr marL="0" marR="0" lvl="0" indent="0" algn="ctr" rtl="0">
              <a:lnSpc>
                <a:spcPct val="150000"/>
              </a:lnSpc>
              <a:spcBef>
                <a:spcPts val="0"/>
              </a:spcBef>
              <a:spcAft>
                <a:spcPts val="0"/>
              </a:spcAft>
              <a:buClr>
                <a:srgbClr val="000000"/>
              </a:buClr>
              <a:buSzPts val="4000"/>
              <a:buFont typeface="Arial"/>
              <a:buNone/>
            </a:pPr>
            <a:r>
              <a:rPr lang="vi-VN" sz="4000" b="1" i="0" u="none" strike="noStrike" cap="none" dirty="0">
                <a:solidFill>
                  <a:srgbClr val="008D44"/>
                </a:solidFill>
                <a:latin typeface="Quattrocento Sans"/>
                <a:ea typeface="Quattrocento Sans"/>
                <a:cs typeface="Quattrocento Sans"/>
                <a:sym typeface="Quattrocento Sans"/>
              </a:rPr>
              <a:t>TỔNG KẾT</a:t>
            </a:r>
          </a:p>
        </p:txBody>
      </p:sp>
      <p:sp>
        <p:nvSpPr>
          <p:cNvPr id="270" name="Google Shape;270;p7"/>
          <p:cNvSpPr txBox="1"/>
          <p:nvPr/>
        </p:nvSpPr>
        <p:spPr>
          <a:xfrm>
            <a:off x="11531600" y="6358528"/>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27</a:t>
            </a:r>
            <a:endParaRPr sz="1400" b="0" i="0" u="none" strike="noStrike" cap="none">
              <a:solidFill>
                <a:srgbClr val="000000"/>
              </a:solidFill>
              <a:latin typeface="Arial"/>
              <a:ea typeface="Arial"/>
              <a:cs typeface="Arial"/>
              <a:sym typeface="Arial"/>
            </a:endParaRPr>
          </a:p>
        </p:txBody>
      </p:sp>
      <p:sp>
        <p:nvSpPr>
          <p:cNvPr id="4" name="Rectangle 3"/>
          <p:cNvSpPr/>
          <p:nvPr/>
        </p:nvSpPr>
        <p:spPr>
          <a:xfrm>
            <a:off x="382386" y="2050526"/>
            <a:ext cx="11525114" cy="2970044"/>
          </a:xfrm>
          <a:prstGeom prst="rect">
            <a:avLst/>
          </a:prstGeom>
        </p:spPr>
        <p:txBody>
          <a:bodyPr wrap="square" numCol="2">
            <a:spAutoFit/>
          </a:bodyPr>
          <a:lstStyle/>
          <a:p>
            <a:pPr marL="342900" lvl="1" indent="-342900" eaLnBrk="0" fontAlgn="base" hangingPunct="0">
              <a:spcBef>
                <a:spcPts val="600"/>
              </a:spcBef>
              <a:spcAft>
                <a:spcPts val="600"/>
              </a:spcAft>
              <a:buClrTx/>
              <a:buFont typeface="Wingdings" panose="05000000000000000000" pitchFamily="2" charset="2"/>
              <a:buChar char="v"/>
            </a:pPr>
            <a:r>
              <a:rPr lang="vi-VN" altLang="en-US" sz="2200" b="1" dirty="0">
                <a:solidFill>
                  <a:schemeClr val="tx1"/>
                </a:solidFill>
                <a:latin typeface="+mn-lt"/>
              </a:rPr>
              <a:t>Các kỹ năng đã học</a:t>
            </a:r>
            <a:endParaRPr lang="en-US" altLang="en-US" sz="2200" b="1" dirty="0">
              <a:solidFill>
                <a:schemeClr val="tx1"/>
              </a:solidFill>
              <a:latin typeface="+mn-lt"/>
            </a:endParaRPr>
          </a:p>
          <a:p>
            <a:pPr lvl="1" indent="227013" eaLnBrk="0" fontAlgn="base" hangingPunct="0">
              <a:spcBef>
                <a:spcPts val="600"/>
              </a:spcBef>
              <a:spcAft>
                <a:spcPts val="600"/>
              </a:spcAft>
              <a:buClrTx/>
              <a:buFontTx/>
              <a:buChar char="•"/>
            </a:pPr>
            <a:r>
              <a:rPr lang="en-US" altLang="en-US" sz="2200" dirty="0">
                <a:solidFill>
                  <a:schemeClr val="tx1"/>
                </a:solidFill>
                <a:latin typeface="+mn-lt"/>
              </a:rPr>
              <a:t>Web app </a:t>
            </a:r>
            <a:r>
              <a:rPr lang="vi-VN" altLang="en-US" sz="2200" dirty="0">
                <a:solidFill>
                  <a:schemeClr val="tx1"/>
                </a:solidFill>
                <a:latin typeface="+mn-lt"/>
              </a:rPr>
              <a:t>Angular đơn giản</a:t>
            </a:r>
            <a:endParaRPr lang="en-US" altLang="en-US" sz="2200" dirty="0">
              <a:solidFill>
                <a:schemeClr val="tx1"/>
              </a:solidFill>
              <a:latin typeface="+mn-lt"/>
            </a:endParaRPr>
          </a:p>
          <a:p>
            <a:pPr lvl="1" indent="227013" eaLnBrk="0" fontAlgn="base" hangingPunct="0">
              <a:spcBef>
                <a:spcPts val="600"/>
              </a:spcBef>
              <a:spcAft>
                <a:spcPts val="600"/>
              </a:spcAft>
              <a:buClrTx/>
              <a:buFontTx/>
              <a:buChar char="•"/>
            </a:pPr>
            <a:r>
              <a:rPr lang="vi-VN" altLang="en-US" sz="2200" dirty="0">
                <a:solidFill>
                  <a:schemeClr val="tx1"/>
                </a:solidFill>
                <a:latin typeface="+mn-lt"/>
              </a:rPr>
              <a:t>Kỹ năng giải quyết vấn đề và tự tìm hiểu</a:t>
            </a:r>
            <a:endParaRPr lang="en-US" altLang="en-US" sz="2200" dirty="0">
              <a:solidFill>
                <a:schemeClr val="tx1"/>
              </a:solidFill>
              <a:latin typeface="+mn-lt"/>
            </a:endParaRPr>
          </a:p>
          <a:p>
            <a:pPr lvl="1" indent="227013" eaLnBrk="0" fontAlgn="base" hangingPunct="0">
              <a:spcBef>
                <a:spcPts val="600"/>
              </a:spcBef>
              <a:spcAft>
                <a:spcPts val="600"/>
              </a:spcAft>
              <a:buClrTx/>
              <a:buFontTx/>
              <a:buChar char="•"/>
            </a:pPr>
            <a:r>
              <a:rPr lang="vi-VN" altLang="en-US" sz="2200" dirty="0">
                <a:solidFill>
                  <a:schemeClr val="tx1"/>
                </a:solidFill>
                <a:latin typeface="+mn-lt"/>
              </a:rPr>
              <a:t>Quy trình vận hành của bộ phận</a:t>
            </a:r>
            <a:endParaRPr lang="en-US" altLang="en-US" sz="2200" dirty="0">
              <a:solidFill>
                <a:schemeClr val="tx1"/>
              </a:solidFill>
              <a:latin typeface="+mn-lt"/>
            </a:endParaRPr>
          </a:p>
          <a:p>
            <a:pPr lvl="1" indent="227013" eaLnBrk="0" fontAlgn="base" hangingPunct="0">
              <a:spcBef>
                <a:spcPts val="600"/>
              </a:spcBef>
              <a:spcAft>
                <a:spcPts val="600"/>
              </a:spcAft>
              <a:buClrTx/>
              <a:buFontTx/>
              <a:buChar char="•"/>
            </a:pPr>
            <a:endParaRPr lang="en-US" altLang="en-US" sz="2200" dirty="0">
              <a:solidFill>
                <a:schemeClr val="tx1"/>
              </a:solidFill>
              <a:latin typeface="+mn-lt"/>
            </a:endParaRPr>
          </a:p>
          <a:p>
            <a:pPr lvl="1" eaLnBrk="0" fontAlgn="base" hangingPunct="0">
              <a:spcBef>
                <a:spcPts val="600"/>
              </a:spcBef>
              <a:spcAft>
                <a:spcPts val="600"/>
              </a:spcAft>
              <a:buClrTx/>
            </a:pPr>
            <a:endParaRPr lang="en-US" altLang="en-US" sz="2200" dirty="0">
              <a:solidFill>
                <a:schemeClr val="tx1"/>
              </a:solidFill>
              <a:latin typeface="+mn-lt"/>
            </a:endParaRPr>
          </a:p>
          <a:p>
            <a:pPr marL="342900" lvl="1" indent="-342900" eaLnBrk="0" fontAlgn="base" hangingPunct="0">
              <a:spcBef>
                <a:spcPts val="600"/>
              </a:spcBef>
              <a:spcAft>
                <a:spcPts val="600"/>
              </a:spcAft>
              <a:buClrTx/>
              <a:buFont typeface="Wingdings" panose="05000000000000000000" pitchFamily="2" charset="2"/>
              <a:buChar char="v"/>
            </a:pPr>
            <a:r>
              <a:rPr lang="en-US" altLang="en-US" sz="2200" b="1" dirty="0" err="1">
                <a:solidFill>
                  <a:schemeClr val="tx1"/>
                </a:solidFill>
                <a:latin typeface="+mn-lt"/>
              </a:rPr>
              <a:t>Định</a:t>
            </a:r>
            <a:r>
              <a:rPr lang="en-US" altLang="en-US" sz="2200" b="1" dirty="0">
                <a:solidFill>
                  <a:schemeClr val="tx1"/>
                </a:solidFill>
                <a:latin typeface="+mn-lt"/>
              </a:rPr>
              <a:t> </a:t>
            </a:r>
            <a:r>
              <a:rPr lang="en-US" altLang="en-US" sz="2200" b="1" dirty="0" err="1">
                <a:solidFill>
                  <a:schemeClr val="tx1"/>
                </a:solidFill>
                <a:latin typeface="+mn-lt"/>
              </a:rPr>
              <a:t>hướng</a:t>
            </a:r>
            <a:r>
              <a:rPr lang="en-US" altLang="en-US" sz="2200" b="1" dirty="0">
                <a:solidFill>
                  <a:schemeClr val="tx1"/>
                </a:solidFill>
                <a:latin typeface="+mn-lt"/>
              </a:rPr>
              <a:t> </a:t>
            </a:r>
            <a:r>
              <a:rPr lang="vi-VN" altLang="en-US" sz="2200" b="1" dirty="0">
                <a:solidFill>
                  <a:schemeClr val="tx1"/>
                </a:solidFill>
                <a:latin typeface="+mn-lt"/>
              </a:rPr>
              <a:t>phát triển</a:t>
            </a:r>
            <a:endParaRPr lang="en-US" altLang="en-US" sz="2200" b="1" dirty="0">
              <a:solidFill>
                <a:schemeClr val="tx1"/>
              </a:solidFill>
              <a:latin typeface="+mn-lt"/>
            </a:endParaRPr>
          </a:p>
          <a:p>
            <a:pPr lvl="1" indent="227013" eaLnBrk="0" fontAlgn="base" hangingPunct="0">
              <a:spcBef>
                <a:spcPts val="600"/>
              </a:spcBef>
              <a:spcAft>
                <a:spcPts val="600"/>
              </a:spcAft>
              <a:buClrTx/>
              <a:buFontTx/>
              <a:buChar char="•"/>
            </a:pPr>
            <a:r>
              <a:rPr lang="vi-VN" altLang="en-US" sz="2200" dirty="0">
                <a:solidFill>
                  <a:schemeClr val="tx1"/>
                </a:solidFill>
                <a:latin typeface="+mn-lt"/>
              </a:rPr>
              <a:t>Định hướng kiếm việc front-end developer</a:t>
            </a:r>
          </a:p>
          <a:p>
            <a:pPr lvl="1" indent="227013" eaLnBrk="0" fontAlgn="base" hangingPunct="0">
              <a:spcBef>
                <a:spcPts val="600"/>
              </a:spcBef>
              <a:spcAft>
                <a:spcPts val="600"/>
              </a:spcAft>
              <a:buClrTx/>
              <a:buFontTx/>
              <a:buChar char="•"/>
            </a:pPr>
            <a:r>
              <a:rPr lang="vi-VN" altLang="en-US" sz="2200" dirty="0">
                <a:solidFill>
                  <a:schemeClr val="tx1"/>
                </a:solidFill>
                <a:latin typeface="+mn-lt"/>
              </a:rPr>
              <a:t>Cân nhắc khóa học BA</a:t>
            </a:r>
          </a:p>
          <a:p>
            <a:pPr lvl="1" indent="227013" eaLnBrk="0" fontAlgn="base" hangingPunct="0">
              <a:spcBef>
                <a:spcPts val="600"/>
              </a:spcBef>
              <a:spcAft>
                <a:spcPts val="600"/>
              </a:spcAft>
              <a:buClrTx/>
              <a:buFontTx/>
              <a:buChar char="•"/>
            </a:pPr>
            <a:r>
              <a:rPr lang="vi-VN" altLang="en-US" sz="2200" dirty="0">
                <a:solidFill>
                  <a:schemeClr val="tx1"/>
                </a:solidFill>
                <a:latin typeface="+mn-lt"/>
              </a:rPr>
              <a:t>Tìm hiểu thêm về AI</a:t>
            </a:r>
          </a:p>
          <a:p>
            <a:pPr lvl="1" indent="227013" eaLnBrk="0" fontAlgn="base" hangingPunct="0">
              <a:spcBef>
                <a:spcPts val="600"/>
              </a:spcBef>
              <a:spcAft>
                <a:spcPts val="600"/>
              </a:spcAft>
              <a:buClrTx/>
              <a:buFontTx/>
              <a:buChar char="•"/>
            </a:pPr>
            <a:endParaRPr lang="vi-VN" altLang="en-US" sz="2200" dirty="0">
              <a:solidFill>
                <a:schemeClr val="tx1"/>
              </a:solidFill>
              <a:latin typeface="+mn-lt"/>
            </a:endParaRPr>
          </a:p>
          <a:p>
            <a:pPr lvl="0" indent="227013" eaLnBrk="0" fontAlgn="base" hangingPunct="0">
              <a:spcBef>
                <a:spcPts val="600"/>
              </a:spcBef>
              <a:spcAft>
                <a:spcPts val="600"/>
              </a:spcAft>
              <a:buClrTx/>
              <a:buFontTx/>
              <a:buChar char="•"/>
            </a:pPr>
            <a:endParaRPr lang="vi-VN" altLang="en-US" sz="2200" dirty="0">
              <a:solidFill>
                <a:schemeClr val="tx1"/>
              </a:solidFill>
              <a:latin typeface="+mn-lt"/>
            </a:endParaRPr>
          </a:p>
        </p:txBody>
      </p:sp>
    </p:spTree>
    <p:extLst>
      <p:ext uri="{BB962C8B-B14F-4D97-AF65-F5344CB8AC3E}">
        <p14:creationId xmlns:p14="http://schemas.microsoft.com/office/powerpoint/2010/main" val="2017440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28fa9bd0734_0_84"/>
          <p:cNvPicPr preferRelativeResize="0"/>
          <p:nvPr/>
        </p:nvPicPr>
        <p:blipFill rotWithShape="1">
          <a:blip r:embed="rId3">
            <a:alphaModFix amt="30000"/>
          </a:blip>
          <a:srcRect l="-979"/>
          <a:stretch/>
        </p:blipFill>
        <p:spPr>
          <a:xfrm>
            <a:off x="-117986" y="0"/>
            <a:ext cx="12309986" cy="69271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7"/>
          <p:cNvSpPr txBox="1"/>
          <p:nvPr/>
        </p:nvSpPr>
        <p:spPr>
          <a:xfrm>
            <a:off x="4333224" y="2532944"/>
            <a:ext cx="3804600" cy="1169541"/>
          </a:xfrm>
          <a:prstGeom prst="rect">
            <a:avLst/>
          </a:prstGeom>
          <a:noFill/>
          <a:ln>
            <a:noFill/>
          </a:ln>
        </p:spPr>
        <p:txBody>
          <a:bodyPr spcFirstLastPara="1" wrap="square" lIns="60950" tIns="30475" rIns="60950" bIns="30475" anchor="t" anchorCtr="0">
            <a:spAutoFit/>
          </a:bodyPr>
          <a:lstStyle/>
          <a:p>
            <a:pPr marL="0" marR="0" lvl="0" indent="0" algn="ctr" rtl="0">
              <a:lnSpc>
                <a:spcPct val="150000"/>
              </a:lnSpc>
              <a:spcBef>
                <a:spcPts val="0"/>
              </a:spcBef>
              <a:spcAft>
                <a:spcPts val="0"/>
              </a:spcAft>
              <a:buClr>
                <a:srgbClr val="000000"/>
              </a:buClr>
              <a:buSzPts val="4000"/>
              <a:buFont typeface="Arial"/>
              <a:buNone/>
            </a:pPr>
            <a:r>
              <a:rPr lang="en-US" sz="4800" b="1" i="0" u="none" strike="noStrike" cap="none" dirty="0">
                <a:solidFill>
                  <a:srgbClr val="008D44"/>
                </a:solidFill>
                <a:latin typeface="Quattrocento Sans"/>
                <a:ea typeface="Quattrocento Sans"/>
                <a:cs typeface="Quattrocento Sans"/>
                <a:sym typeface="Quattrocento Sans"/>
              </a:rPr>
              <a:t>THANK YOU</a:t>
            </a:r>
            <a:endParaRPr sz="4800" b="1" i="0" u="none" strike="noStrike" cap="none" dirty="0">
              <a:solidFill>
                <a:srgbClr val="008D44"/>
              </a:solidFill>
              <a:latin typeface="Quattrocento Sans"/>
              <a:ea typeface="Quattrocento Sans"/>
              <a:cs typeface="Quattrocento Sans"/>
              <a:sym typeface="Quattrocento Sans"/>
            </a:endParaRPr>
          </a:p>
        </p:txBody>
      </p:sp>
      <p:sp>
        <p:nvSpPr>
          <p:cNvPr id="270" name="Google Shape;270;p7"/>
          <p:cNvSpPr txBox="1"/>
          <p:nvPr/>
        </p:nvSpPr>
        <p:spPr>
          <a:xfrm>
            <a:off x="11531600" y="6358528"/>
            <a:ext cx="375900" cy="274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27</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24254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28fa9bd0734_0_51"/>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GIỚI THIỆU VỀ ANGULAR</a:t>
            </a:r>
            <a:endParaRPr lang="vi-VN" dirty="0"/>
          </a:p>
        </p:txBody>
      </p:sp>
      <p:sp>
        <p:nvSpPr>
          <p:cNvPr id="230" name="Google Shape;230;g28fa9bd0734_0_51"/>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sp>
        <p:nvSpPr>
          <p:cNvPr id="231" name="Google Shape;231;g28fa9bd0734_0_51"/>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p:cNvSpPr txBox="1"/>
          <p:nvPr/>
        </p:nvSpPr>
        <p:spPr>
          <a:xfrm>
            <a:off x="328386" y="836750"/>
            <a:ext cx="11775867" cy="2629733"/>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Angular</a:t>
            </a:r>
            <a:r>
              <a:rPr lang="vi-VN" sz="2000" b="1" dirty="0">
                <a:solidFill>
                  <a:srgbClr val="008C44"/>
                </a:solidFill>
                <a:latin typeface="+mn-lt"/>
                <a:ea typeface="Quattrocento Sans"/>
                <a:cs typeface="Quattrocento Sans"/>
                <a:sym typeface="Quattrocento Sans"/>
              </a:rPr>
              <a:t> là gì?</a:t>
            </a:r>
            <a:endParaRPr lang="en-US" sz="2000" b="1" dirty="0">
              <a:solidFill>
                <a:srgbClr val="008C44"/>
              </a:solidFill>
              <a:latin typeface="+mn-lt"/>
              <a:ea typeface="Quattrocento Sans"/>
              <a:cs typeface="Quattrocento Sans"/>
              <a:sym typeface="Quattrocento Sans"/>
            </a:endParaRPr>
          </a:p>
          <a:p>
            <a:pPr marL="16510" lvl="0">
              <a:buSzPts val="2000"/>
            </a:pPr>
            <a:endParaRPr lang="en-US" sz="2000" b="1" dirty="0">
              <a:solidFill>
                <a:srgbClr val="008C44"/>
              </a:solidFill>
              <a:latin typeface="+mn-lt"/>
              <a:ea typeface="Quattrocento Sans"/>
              <a:cs typeface="Quattrocento Sans"/>
              <a:sym typeface="Quattrocento Sans"/>
            </a:endParaRPr>
          </a:p>
          <a:p>
            <a:pPr lvl="0">
              <a:spcBef>
                <a:spcPts val="600"/>
              </a:spcBef>
              <a:spcAft>
                <a:spcPts val="600"/>
              </a:spcAft>
              <a:buSzPts val="2000"/>
            </a:pPr>
            <a:r>
              <a:rPr lang="vi-VN" sz="2000" dirty="0">
                <a:solidFill>
                  <a:schemeClr val="tx1"/>
                </a:solidFill>
                <a:latin typeface="+mn-lt"/>
                <a:ea typeface="Quattrocento Sans"/>
                <a:cs typeface="Quattrocento Sans"/>
                <a:sym typeface="Quattrocento Sans"/>
              </a:rPr>
              <a:t>Angular là một framework phát triển ứng dụng web mạnh mẽ được phát triển và duy trì bởi Google, cung cấp công cụ và libraries để xây dựng các ứng dụng web hiện đại, dynamic và dễ mở rộng</a:t>
            </a:r>
          </a:p>
          <a:p>
            <a:pPr marL="16510" lvl="0">
              <a:buSzPts val="2000"/>
            </a:pPr>
            <a:r>
              <a:rPr lang="en-US" sz="2000" dirty="0" err="1">
                <a:solidFill>
                  <a:schemeClr val="tx1"/>
                </a:solidFill>
                <a:latin typeface="+mn-lt"/>
                <a:ea typeface="Quattrocento Sans"/>
                <a:cs typeface="Quattrocento Sans"/>
                <a:sym typeface="Quattrocento Sans"/>
              </a:rPr>
              <a:t>Ngôn</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ngữ</a:t>
            </a:r>
            <a:r>
              <a:rPr lang="vi-VN" sz="2000" dirty="0">
                <a:solidFill>
                  <a:schemeClr val="tx1"/>
                </a:solidFill>
                <a:latin typeface="+mn-lt"/>
                <a:ea typeface="Quattrocento Sans"/>
                <a:cs typeface="Quattrocento Sans"/>
                <a:sym typeface="Quattrocento Sans"/>
              </a:rPr>
              <a:t> sử dụng</a:t>
            </a:r>
            <a:r>
              <a:rPr lang="en-US" sz="2000" dirty="0">
                <a:solidFill>
                  <a:schemeClr val="tx1"/>
                </a:solidFill>
                <a:latin typeface="+mn-lt"/>
                <a:ea typeface="Quattrocento Sans"/>
                <a:cs typeface="Quattrocento Sans"/>
                <a:sym typeface="Quattrocento Sans"/>
              </a:rPr>
              <a:t>: </a:t>
            </a:r>
            <a:r>
              <a:rPr lang="en-US" sz="2000" b="1" dirty="0">
                <a:solidFill>
                  <a:schemeClr val="tx1"/>
                </a:solidFill>
                <a:latin typeface="+mn-lt"/>
                <a:ea typeface="Quattrocento Sans"/>
                <a:cs typeface="Quattrocento Sans"/>
                <a:sym typeface="Quattrocento Sans"/>
              </a:rPr>
              <a:t>TypeScript</a:t>
            </a:r>
            <a:endParaRPr lang="vi-VN" sz="2000" b="1" dirty="0">
              <a:solidFill>
                <a:schemeClr val="tx1"/>
              </a:solidFill>
              <a:latin typeface="+mn-lt"/>
              <a:ea typeface="Quattrocento Sans"/>
              <a:cs typeface="Quattrocento Sans"/>
              <a:sym typeface="Quattrocento Sans"/>
            </a:endParaRPr>
          </a:p>
          <a:p>
            <a:pPr marL="16510" lvl="0">
              <a:buSzPts val="2000"/>
            </a:pPr>
            <a:r>
              <a:rPr lang="vi-VN" sz="2000" dirty="0">
                <a:solidFill>
                  <a:schemeClr val="tx1"/>
                </a:solidFill>
                <a:latin typeface="+mn-lt"/>
                <a:ea typeface="Quattrocento Sans"/>
                <a:cs typeface="Quattrocento Sans"/>
                <a:sym typeface="Quattrocento Sans"/>
              </a:rPr>
              <a:t>TypeScript là một ngôn ngữ lập trình mã nguồn mở được phát triển bởi Microsoft, dựa trên JavaScript, nhưng bổ sung thêm các tính năng, giúp việc phát triển ứng dụng trở nên an toàn, dễ bảo trì và giảm thiểu lỗi trong quá trình lập trình.</a:t>
            </a:r>
            <a:endParaRPr lang="en-US" sz="2000" dirty="0">
              <a:solidFill>
                <a:schemeClr val="tx1"/>
              </a:solidFill>
              <a:latin typeface="+mn-lt"/>
              <a:ea typeface="Quattrocento Sans"/>
              <a:cs typeface="Quattrocento Sans"/>
              <a:sym typeface="Quattrocento Sans"/>
            </a:endParaRPr>
          </a:p>
        </p:txBody>
      </p:sp>
      <p:sp>
        <p:nvSpPr>
          <p:cNvPr id="9" name="Google Shape;229;g28fa9bd0734_0_51"/>
          <p:cNvSpPr txBox="1"/>
          <p:nvPr/>
        </p:nvSpPr>
        <p:spPr>
          <a:xfrm>
            <a:off x="328385" y="3693632"/>
            <a:ext cx="11775867" cy="2783621"/>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err="1">
                <a:solidFill>
                  <a:srgbClr val="008C44"/>
                </a:solidFill>
                <a:latin typeface="+mn-lt"/>
                <a:ea typeface="Quattrocento Sans"/>
                <a:cs typeface="Quattrocento Sans"/>
                <a:sym typeface="Quattrocento Sans"/>
              </a:rPr>
              <a:t>Ưu</a:t>
            </a:r>
            <a:r>
              <a:rPr lang="en-US" sz="2000" b="1" dirty="0">
                <a:solidFill>
                  <a:srgbClr val="008C44"/>
                </a:solidFill>
                <a:latin typeface="+mn-lt"/>
                <a:ea typeface="Quattrocento Sans"/>
                <a:cs typeface="Quattrocento Sans"/>
                <a:sym typeface="Quattrocento Sans"/>
              </a:rPr>
              <a:t> </a:t>
            </a:r>
            <a:r>
              <a:rPr lang="en-US" sz="2000" b="1" dirty="0" err="1">
                <a:solidFill>
                  <a:srgbClr val="008C44"/>
                </a:solidFill>
                <a:latin typeface="+mn-lt"/>
                <a:ea typeface="Quattrocento Sans"/>
                <a:cs typeface="Quattrocento Sans"/>
                <a:sym typeface="Quattrocento Sans"/>
              </a:rPr>
              <a:t>điểm</a:t>
            </a:r>
          </a:p>
          <a:p>
            <a:pPr marL="915988" lvl="1" indent="-457200">
              <a:spcBef>
                <a:spcPts val="600"/>
              </a:spcBef>
              <a:spcAft>
                <a:spcPts val="600"/>
              </a:spcAft>
              <a:buSzPts val="2000"/>
              <a:buFont typeface="Arial" panose="020B0604020202020204" pitchFamily="34" charset="0"/>
              <a:buChar char="•"/>
            </a:pPr>
            <a:r>
              <a:rPr lang="en-US" sz="2000" b="1" dirty="0" err="1">
                <a:solidFill>
                  <a:schemeClr val="tx1"/>
                </a:solidFill>
                <a:latin typeface="+mn-lt"/>
                <a:ea typeface="Quattrocento Sans"/>
                <a:cs typeface="Quattrocento Sans"/>
                <a:sym typeface="Quattrocento Sans"/>
              </a:rPr>
              <a:t>Kiến</a:t>
            </a:r>
            <a:r>
              <a:rPr lang="en-US" sz="2000" b="1" dirty="0">
                <a:solidFill>
                  <a:schemeClr val="tx1"/>
                </a:solidFill>
                <a:latin typeface="+mn-lt"/>
                <a:ea typeface="Quattrocento Sans"/>
                <a:cs typeface="Quattrocento Sans"/>
                <a:sym typeface="Quattrocento Sans"/>
              </a:rPr>
              <a:t> </a:t>
            </a:r>
            <a:r>
              <a:rPr lang="en-US" sz="2000" b="1" dirty="0" err="1">
                <a:solidFill>
                  <a:schemeClr val="tx1"/>
                </a:solidFill>
                <a:latin typeface="+mn-lt"/>
                <a:ea typeface="Quattrocento Sans"/>
                <a:cs typeface="Quattrocento Sans"/>
                <a:sym typeface="Quattrocento Sans"/>
              </a:rPr>
              <a:t>trúc</a:t>
            </a:r>
            <a:r>
              <a:rPr lang="en-US" sz="2000" b="1" dirty="0">
                <a:solidFill>
                  <a:schemeClr val="tx1"/>
                </a:solidFill>
                <a:latin typeface="+mn-lt"/>
                <a:ea typeface="Quattrocento Sans"/>
                <a:cs typeface="Quattrocento Sans"/>
                <a:sym typeface="Quattrocento Sans"/>
              </a:rPr>
              <a:t> </a:t>
            </a:r>
            <a:r>
              <a:rPr lang="en-US" sz="2000" b="1" dirty="0" err="1">
                <a:solidFill>
                  <a:schemeClr val="tx1"/>
                </a:solidFill>
                <a:latin typeface="+mn-lt"/>
                <a:ea typeface="Quattrocento Sans"/>
                <a:cs typeface="Quattrocento Sans"/>
                <a:sym typeface="Quattrocento Sans"/>
              </a:rPr>
              <a:t>dựa</a:t>
            </a:r>
            <a:r>
              <a:rPr lang="en-US" sz="2000" b="1" dirty="0">
                <a:solidFill>
                  <a:schemeClr val="tx1"/>
                </a:solidFill>
                <a:latin typeface="+mn-lt"/>
                <a:ea typeface="Quattrocento Sans"/>
                <a:cs typeface="Quattrocento Sans"/>
                <a:sym typeface="Quattrocento Sans"/>
              </a:rPr>
              <a:t> </a:t>
            </a:r>
            <a:r>
              <a:rPr lang="en-US" sz="2000" b="1" dirty="0" err="1">
                <a:solidFill>
                  <a:schemeClr val="tx1"/>
                </a:solidFill>
                <a:latin typeface="+mn-lt"/>
                <a:ea typeface="Quattrocento Sans"/>
                <a:cs typeface="Quattrocento Sans"/>
                <a:sym typeface="Quattrocento Sans"/>
              </a:rPr>
              <a:t>trên</a:t>
            </a:r>
            <a:r>
              <a:rPr lang="en-US" sz="2000" b="1" dirty="0">
                <a:solidFill>
                  <a:schemeClr val="tx1"/>
                </a:solidFill>
                <a:latin typeface="+mn-lt"/>
                <a:ea typeface="Quattrocento Sans"/>
                <a:cs typeface="Quattrocento Sans"/>
                <a:sym typeface="Quattrocento Sans"/>
              </a:rPr>
              <a:t> Component: </a:t>
            </a:r>
            <a:r>
              <a:rPr lang="en-US" sz="2000" dirty="0" err="1">
                <a:solidFill>
                  <a:schemeClr val="tx1"/>
                </a:solidFill>
                <a:latin typeface="+mn-lt"/>
                <a:ea typeface="Quattrocento Sans"/>
                <a:cs typeface="Quattrocento Sans"/>
                <a:sym typeface="Quattrocento Sans"/>
              </a:rPr>
              <a:t>Dễ</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dàng</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quản</a:t>
            </a:r>
            <a:r>
              <a:rPr lang="en-US" sz="2000" dirty="0">
                <a:solidFill>
                  <a:schemeClr val="tx1"/>
                </a:solidFill>
                <a:latin typeface="+mn-lt"/>
                <a:ea typeface="Quattrocento Sans"/>
                <a:cs typeface="Quattrocento Sans"/>
                <a:sym typeface="Quattrocento Sans"/>
              </a:rPr>
              <a:t> </a:t>
            </a:r>
            <a:r>
              <a:rPr lang="vi-VN" sz="2000" dirty="0">
                <a:solidFill>
                  <a:schemeClr val="tx1"/>
                </a:solidFill>
                <a:latin typeface="+mn-lt"/>
                <a:ea typeface="Quattrocento Sans"/>
                <a:cs typeface="Quattrocento Sans"/>
                <a:sym typeface="Quattrocento Sans"/>
              </a:rPr>
              <a:t>lý, </a:t>
            </a:r>
            <a:r>
              <a:rPr lang="en-US" sz="2000" dirty="0" err="1">
                <a:solidFill>
                  <a:schemeClr val="tx1"/>
                </a:solidFill>
                <a:latin typeface="+mn-lt"/>
                <a:ea typeface="Quattrocento Sans"/>
                <a:cs typeface="Quattrocento Sans"/>
                <a:sym typeface="Quattrocento Sans"/>
              </a:rPr>
              <a:t>tái</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sử</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dụng</a:t>
            </a:r>
            <a:r>
              <a:rPr lang="vi-VN" sz="2000" dirty="0">
                <a:solidFill>
                  <a:schemeClr val="tx1"/>
                </a:solidFill>
                <a:latin typeface="+mn-lt"/>
                <a:ea typeface="Quattrocento Sans"/>
                <a:cs typeface="Quattrocento Sans"/>
                <a:sym typeface="Quattrocento Sans"/>
              </a:rPr>
              <a:t> và mở rộng</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mã</a:t>
            </a:r>
            <a:r>
              <a:rPr lang="en-US" sz="2000" dirty="0">
                <a:solidFill>
                  <a:schemeClr val="tx1"/>
                </a:solidFill>
                <a:latin typeface="+mn-lt"/>
                <a:ea typeface="Quattrocento Sans"/>
                <a:cs typeface="Quattrocento Sans"/>
                <a:sym typeface="Quattrocento Sans"/>
              </a:rPr>
              <a:t> </a:t>
            </a:r>
            <a:r>
              <a:rPr lang="en-US" sz="2000" dirty="0" err="1">
                <a:solidFill>
                  <a:schemeClr val="tx1"/>
                </a:solidFill>
                <a:latin typeface="+mn-lt"/>
                <a:ea typeface="Quattrocento Sans"/>
                <a:cs typeface="Quattrocento Sans"/>
                <a:sym typeface="Quattrocento Sans"/>
              </a:rPr>
              <a:t>nguồn</a:t>
            </a:r>
            <a:r>
              <a:rPr lang="en-US" sz="2000" dirty="0">
                <a:solidFill>
                  <a:schemeClr val="tx1"/>
                </a:solidFill>
                <a:latin typeface="+mn-lt"/>
                <a:ea typeface="Quattrocento Sans"/>
                <a:cs typeface="Quattrocento Sans"/>
                <a:sym typeface="Quattrocento Sans"/>
              </a:rPr>
              <a:t>.</a:t>
            </a:r>
          </a:p>
          <a:p>
            <a:pPr marL="915988" lvl="1" indent="-457200">
              <a:spcBef>
                <a:spcPts val="600"/>
              </a:spcBef>
              <a:spcAft>
                <a:spcPts val="600"/>
              </a:spcAft>
              <a:buSzPts val="2000"/>
              <a:buFont typeface="Arial" panose="020B0604020202020204" pitchFamily="34" charset="0"/>
              <a:buChar char="•"/>
            </a:pPr>
            <a:r>
              <a:rPr lang="vi-VN" sz="2000" b="1" dirty="0">
                <a:solidFill>
                  <a:schemeClr val="tx1"/>
                </a:solidFill>
                <a:latin typeface="+mn-lt"/>
                <a:ea typeface="Quattrocento Sans"/>
                <a:cs typeface="Quattrocento Sans"/>
                <a:sym typeface="Quattrocento Sans"/>
              </a:rPr>
              <a:t>Two-way Data Binding</a:t>
            </a:r>
            <a:r>
              <a:rPr lang="vi-VN" sz="2000" dirty="0">
                <a:solidFill>
                  <a:schemeClr val="tx1"/>
                </a:solidFill>
                <a:latin typeface="+mn-lt"/>
                <a:ea typeface="Quattrocento Sans"/>
                <a:cs typeface="Quattrocento Sans"/>
                <a:sym typeface="Quattrocento Sans"/>
              </a:rPr>
              <a:t>: Đồng bộ dữ liệu giữa giao diện và logic, tiết kiệm thời và giảm thiểu lỗi khi cập nhật giao diện</a:t>
            </a:r>
            <a:endParaRPr lang="en-US" sz="2000" dirty="0">
              <a:solidFill>
                <a:schemeClr val="tx1"/>
              </a:solidFill>
              <a:latin typeface="+mn-lt"/>
              <a:ea typeface="Quattrocento Sans"/>
              <a:cs typeface="Quattrocento Sans"/>
              <a:sym typeface="Quattrocento Sans"/>
            </a:endParaRPr>
          </a:p>
          <a:p>
            <a:pPr marL="915988" lvl="1" indent="-457200">
              <a:spcBef>
                <a:spcPts val="600"/>
              </a:spcBef>
              <a:spcAft>
                <a:spcPts val="600"/>
              </a:spcAft>
              <a:buSzPts val="2000"/>
              <a:buFont typeface="Arial" panose="020B0604020202020204" pitchFamily="34" charset="0"/>
              <a:buChar char="•"/>
            </a:pPr>
            <a:r>
              <a:rPr lang="vi-VN" sz="2000" b="1" dirty="0">
                <a:solidFill>
                  <a:schemeClr val="tx1"/>
                </a:solidFill>
                <a:latin typeface="+mn-lt"/>
                <a:ea typeface="Quattrocento Sans"/>
                <a:cs typeface="Quattrocento Sans"/>
                <a:sym typeface="Quattrocento Sans"/>
              </a:rPr>
              <a:t>Dependency Injection</a:t>
            </a:r>
            <a:r>
              <a:rPr lang="vi-VN" sz="2000" dirty="0">
                <a:solidFill>
                  <a:schemeClr val="tx1"/>
                </a:solidFill>
                <a:latin typeface="+mn-lt"/>
                <a:ea typeface="Quattrocento Sans"/>
                <a:cs typeface="Quattrocento Sans"/>
                <a:sym typeface="Quattrocento Sans"/>
              </a:rPr>
              <a:t>: Quản lý và tái sử dụng dịch vụ</a:t>
            </a:r>
            <a:endParaRPr lang="en-US" sz="2000" dirty="0">
              <a:solidFill>
                <a:schemeClr val="tx1"/>
              </a:solidFill>
              <a:latin typeface="+mn-lt"/>
              <a:ea typeface="Quattrocento Sans"/>
              <a:cs typeface="Quattrocento Sans"/>
              <a:sym typeface="Quattrocento Sans"/>
            </a:endParaRPr>
          </a:p>
          <a:p>
            <a:pPr marL="915988" lvl="1" indent="-457200">
              <a:spcBef>
                <a:spcPts val="600"/>
              </a:spcBef>
              <a:spcAft>
                <a:spcPts val="600"/>
              </a:spcAft>
              <a:buSzPts val="2000"/>
              <a:buFont typeface="Arial" panose="020B0604020202020204" pitchFamily="34" charset="0"/>
              <a:buChar char="•"/>
            </a:pPr>
            <a:r>
              <a:rPr lang="vi-VN" sz="2000" b="1" dirty="0">
                <a:solidFill>
                  <a:schemeClr val="tx1"/>
                </a:solidFill>
                <a:latin typeface="+mn-lt"/>
                <a:ea typeface="Quattrocento Sans"/>
                <a:cs typeface="Quattrocento Sans"/>
                <a:sym typeface="Quattrocento Sans"/>
              </a:rPr>
              <a:t>Hiệu suất cao và tối ưu hóa DOM</a:t>
            </a:r>
            <a:r>
              <a:rPr lang="vi-VN" sz="2000" dirty="0">
                <a:solidFill>
                  <a:schemeClr val="tx1"/>
                </a:solidFill>
                <a:latin typeface="+mn-lt"/>
                <a:ea typeface="Quattrocento Sans"/>
                <a:cs typeface="Quattrocento Sans"/>
                <a:sym typeface="Quattrocento Sans"/>
              </a:rPr>
              <a:t>: Change Detection để cập nhật những phần tử DOM thực sự thay đổi, giảm tải cho trình duyệt</a:t>
            </a:r>
            <a:endParaRPr sz="2000" i="0" u="none" strike="noStrike" cap="none" dirty="0">
              <a:solidFill>
                <a:schemeClr val="tx1"/>
              </a:solidFill>
              <a:latin typeface="+mn-lt"/>
              <a:ea typeface="Quattrocento Sans"/>
              <a:cs typeface="Quattrocento Sans"/>
              <a:sym typeface="Quattrocento Sans"/>
            </a:endParaRPr>
          </a:p>
        </p:txBody>
      </p:sp>
    </p:spTree>
    <p:extLst>
      <p:ext uri="{BB962C8B-B14F-4D97-AF65-F5344CB8AC3E}">
        <p14:creationId xmlns:p14="http://schemas.microsoft.com/office/powerpoint/2010/main" val="3283631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BDAF601D-6165-29EF-8253-D2BB2EC376CC}"/>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7E4A4DF0-854A-D886-1F7B-6E67982CBC31}"/>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DEF2F3D8-09C6-54C8-8222-D52A1BDB37FF}"/>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904CD35D-361F-E748-A16A-6DDEA0EAE2B6}"/>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SETUP CỦA PROJECT</a:t>
            </a:r>
          </a:p>
        </p:txBody>
      </p:sp>
      <p:sp>
        <p:nvSpPr>
          <p:cNvPr id="230" name="Google Shape;230;g28fa9bd0734_0_51">
            <a:extLst>
              <a:ext uri="{FF2B5EF4-FFF2-40B4-BE49-F238E27FC236}">
                <a16:creationId xmlns:a16="http://schemas.microsoft.com/office/drawing/2014/main" id="{C7D1A747-09C9-7D87-24BF-D2CCD5E58EBE}"/>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231" name="Google Shape;231;g28fa9bd0734_0_51">
            <a:extLst>
              <a:ext uri="{FF2B5EF4-FFF2-40B4-BE49-F238E27FC236}">
                <a16:creationId xmlns:a16="http://schemas.microsoft.com/office/drawing/2014/main" id="{757EF1F6-EB2E-E7B8-99BA-0FC6854F69E2}"/>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A9C4DDA9-4237-D210-8FA8-BCAC72C5B9FD}"/>
              </a:ext>
            </a:extLst>
          </p:cNvPr>
          <p:cNvSpPr txBox="1"/>
          <p:nvPr/>
        </p:nvSpPr>
        <p:spPr>
          <a:xfrm>
            <a:off x="933450" y="1202985"/>
            <a:ext cx="11775867" cy="3706951"/>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Frontend</a:t>
            </a:r>
            <a:endParaRPr lang="en-US" sz="2000" b="1" dirty="0">
              <a:solidFill>
                <a:srgbClr val="008C44"/>
              </a:solidFill>
              <a:latin typeface="+mn-lt"/>
              <a:ea typeface="Quattrocento Sans"/>
              <a:cs typeface="Quattrocento Sans"/>
              <a:sym typeface="Quattrocento Sans"/>
            </a:endParaRPr>
          </a:p>
          <a:p>
            <a:pPr marL="914400" lvl="2" indent="-457200">
              <a:spcBef>
                <a:spcPts val="600"/>
              </a:spcBef>
              <a:spcAft>
                <a:spcPts val="600"/>
              </a:spcAft>
              <a:buSzPts val="2000"/>
              <a:buFont typeface="+mj-lt"/>
              <a:buAutoNum type="arabicPeriod"/>
            </a:pPr>
            <a:r>
              <a:rPr lang="vi-VN" sz="2000" dirty="0">
                <a:solidFill>
                  <a:schemeClr val="tx1"/>
                </a:solidFill>
                <a:latin typeface="+mn-lt"/>
                <a:ea typeface="Quattrocento Sans"/>
                <a:cs typeface="Quattrocento Sans"/>
                <a:sym typeface="Quattrocento Sans"/>
              </a:rPr>
              <a:t>Angular</a:t>
            </a:r>
            <a:r>
              <a:rPr lang="en-US" sz="2000" dirty="0">
                <a:solidFill>
                  <a:schemeClr val="tx1"/>
                </a:solidFill>
                <a:latin typeface="+mn-lt"/>
                <a:ea typeface="Quattrocento Sans"/>
                <a:cs typeface="Quattrocento Sans"/>
                <a:sym typeface="Quattrocento Sans"/>
              </a:rPr>
              <a:t>: </a:t>
            </a:r>
            <a:r>
              <a:rPr lang="vi-VN" sz="2000" dirty="0">
                <a:solidFill>
                  <a:schemeClr val="tx1"/>
                </a:solidFill>
                <a:latin typeface="+mn-lt"/>
                <a:ea typeface="Quattrocento Sans"/>
                <a:cs typeface="Quattrocento Sans"/>
                <a:sym typeface="Quattrocento Sans"/>
              </a:rPr>
              <a:t>17.3.0</a:t>
            </a:r>
            <a:endParaRPr lang="en-US" sz="2000" dirty="0">
              <a:solidFill>
                <a:schemeClr val="tx1"/>
              </a:solidFill>
              <a:latin typeface="+mn-lt"/>
              <a:ea typeface="Quattrocento Sans"/>
              <a:cs typeface="Quattrocento Sans"/>
              <a:sym typeface="Quattrocento Sans"/>
            </a:endParaRPr>
          </a:p>
          <a:p>
            <a:pPr marL="914400" lvl="2" indent="-457200">
              <a:spcBef>
                <a:spcPts val="600"/>
              </a:spcBef>
              <a:spcAft>
                <a:spcPts val="600"/>
              </a:spcAft>
              <a:buSzPts val="2000"/>
              <a:buFont typeface="+mj-lt"/>
              <a:buAutoNum type="arabicPeriod"/>
            </a:pPr>
            <a:r>
              <a:rPr lang="en-US" sz="2000" dirty="0" err="1">
                <a:solidFill>
                  <a:schemeClr val="tx1"/>
                </a:solidFill>
                <a:latin typeface="+mn-lt"/>
                <a:ea typeface="Quattrocento Sans"/>
                <a:cs typeface="Quattrocento Sans"/>
                <a:sym typeface="Quattrocento Sans"/>
              </a:rPr>
              <a:t>rxjs</a:t>
            </a:r>
            <a:r>
              <a:rPr lang="en-US" sz="2000" dirty="0">
                <a:solidFill>
                  <a:schemeClr val="tx1"/>
                </a:solidFill>
                <a:latin typeface="+mn-lt"/>
                <a:ea typeface="Quattrocento Sans"/>
                <a:cs typeface="Quattrocento Sans"/>
                <a:sym typeface="Quattrocento Sans"/>
              </a:rPr>
              <a:t>: 7.8.0</a:t>
            </a:r>
          </a:p>
          <a:p>
            <a:pPr marL="914400" lvl="2" indent="-457200">
              <a:spcBef>
                <a:spcPts val="600"/>
              </a:spcBef>
              <a:spcAft>
                <a:spcPts val="600"/>
              </a:spcAft>
              <a:buSzPts val="2000"/>
              <a:buFont typeface="+mj-lt"/>
              <a:buAutoNum type="arabicPeriod"/>
            </a:pPr>
            <a:r>
              <a:rPr lang="vi-VN" sz="2000" dirty="0">
                <a:solidFill>
                  <a:schemeClr val="tx1"/>
                </a:solidFill>
                <a:latin typeface="+mn-lt"/>
                <a:ea typeface="Quattrocento Sans"/>
                <a:cs typeface="Quattrocento Sans"/>
                <a:sym typeface="Quattrocento Sans"/>
              </a:rPr>
              <a:t>Boo</a:t>
            </a:r>
            <a:r>
              <a:rPr lang="en-US" sz="2000" dirty="0" err="1">
                <a:solidFill>
                  <a:schemeClr val="tx1"/>
                </a:solidFill>
                <a:latin typeface="+mn-lt"/>
                <a:ea typeface="Quattrocento Sans"/>
                <a:cs typeface="Quattrocento Sans"/>
                <a:sym typeface="Quattrocento Sans"/>
              </a:rPr>
              <a:t>tstrap</a:t>
            </a:r>
            <a:r>
              <a:rPr lang="en-US" sz="2000" dirty="0">
                <a:solidFill>
                  <a:schemeClr val="tx1"/>
                </a:solidFill>
                <a:latin typeface="+mn-lt"/>
                <a:ea typeface="Quattrocento Sans"/>
                <a:cs typeface="Quattrocento Sans"/>
                <a:sym typeface="Quattrocento Sans"/>
              </a:rPr>
              <a:t> 5.3.3</a:t>
            </a:r>
          </a:p>
          <a:p>
            <a:pPr marL="914400" lvl="2" indent="-457200">
              <a:spcBef>
                <a:spcPts val="600"/>
              </a:spcBef>
              <a:spcAft>
                <a:spcPts val="600"/>
              </a:spcAft>
              <a:buSzPts val="2000"/>
              <a:buFont typeface="+mj-lt"/>
              <a:buAutoNum type="arabicPeriod"/>
            </a:pPr>
            <a:r>
              <a:rPr lang="en-US" sz="2000" dirty="0" err="1">
                <a:solidFill>
                  <a:schemeClr val="tx1"/>
                </a:solidFill>
                <a:latin typeface="+mn-lt"/>
                <a:ea typeface="Quattrocento Sans"/>
                <a:cs typeface="Quattrocento Sans"/>
                <a:sym typeface="Quattrocento Sans"/>
              </a:rPr>
              <a:t>Ngx</a:t>
            </a:r>
            <a:r>
              <a:rPr lang="en-US" sz="2000" dirty="0">
                <a:solidFill>
                  <a:schemeClr val="tx1"/>
                </a:solidFill>
                <a:latin typeface="+mn-lt"/>
                <a:ea typeface="Quattrocento Sans"/>
                <a:cs typeface="Quattrocento Sans"/>
                <a:sym typeface="Quattrocento Sans"/>
              </a:rPr>
              <a:t>-bootstrap: 12.0.0</a:t>
            </a:r>
          </a:p>
          <a:p>
            <a:pPr marL="914400" lvl="2" indent="-457200">
              <a:spcBef>
                <a:spcPts val="600"/>
              </a:spcBef>
              <a:spcAft>
                <a:spcPts val="600"/>
              </a:spcAft>
              <a:buSzPts val="2000"/>
              <a:buFont typeface="+mj-lt"/>
              <a:buAutoNum type="arabicPeriod"/>
            </a:pPr>
            <a:r>
              <a:rPr lang="en-US" sz="2000" dirty="0">
                <a:solidFill>
                  <a:schemeClr val="tx1"/>
                </a:solidFill>
                <a:latin typeface="+mn-lt"/>
                <a:ea typeface="Quattrocento Sans"/>
                <a:cs typeface="Quattrocento Sans"/>
                <a:sym typeface="Quattrocento Sans"/>
              </a:rPr>
              <a:t>Ng-bootstrap: 16.0.0</a:t>
            </a:r>
          </a:p>
          <a:p>
            <a:pPr marL="914400" lvl="2" indent="-457200">
              <a:spcBef>
                <a:spcPts val="600"/>
              </a:spcBef>
              <a:spcAft>
                <a:spcPts val="600"/>
              </a:spcAft>
              <a:buSzPts val="2000"/>
              <a:buFont typeface="+mj-lt"/>
              <a:buAutoNum type="arabicPeriod"/>
              <a:tabLst>
                <a:tab pos="9777413" algn="l"/>
              </a:tabLst>
            </a:pPr>
            <a:r>
              <a:rPr lang="en-US" sz="2000" dirty="0" err="1">
                <a:solidFill>
                  <a:schemeClr val="tx1"/>
                </a:solidFill>
                <a:latin typeface="+mn-lt"/>
                <a:ea typeface="Quattrocento Sans"/>
                <a:cs typeface="Quattrocento Sans"/>
                <a:sym typeface="Quattrocento Sans"/>
              </a:rPr>
              <a:t>Primeng</a:t>
            </a:r>
            <a:r>
              <a:rPr lang="en-US" sz="2000" dirty="0">
                <a:solidFill>
                  <a:schemeClr val="tx1"/>
                </a:solidFill>
                <a:latin typeface="+mn-lt"/>
                <a:ea typeface="Quattrocento Sans"/>
                <a:cs typeface="Quattrocento Sans"/>
                <a:sym typeface="Quattrocento Sans"/>
              </a:rPr>
              <a:t>: 17.18.13</a:t>
            </a:r>
          </a:p>
          <a:p>
            <a:pPr marL="16510" lvl="0">
              <a:buSzPts val="2000"/>
            </a:pP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
        <p:nvSpPr>
          <p:cNvPr id="2" name="Google Shape;229;g28fa9bd0734_0_51">
            <a:extLst>
              <a:ext uri="{FF2B5EF4-FFF2-40B4-BE49-F238E27FC236}">
                <a16:creationId xmlns:a16="http://schemas.microsoft.com/office/drawing/2014/main" id="{C23B5D75-3AFD-412F-2636-177D0D3265E2}"/>
              </a:ext>
            </a:extLst>
          </p:cNvPr>
          <p:cNvSpPr txBox="1"/>
          <p:nvPr/>
        </p:nvSpPr>
        <p:spPr>
          <a:xfrm>
            <a:off x="933449" y="4278798"/>
            <a:ext cx="11775867" cy="2321956"/>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vi-VN" sz="2000" b="1" dirty="0">
                <a:solidFill>
                  <a:srgbClr val="008C44"/>
                </a:solidFill>
                <a:latin typeface="+mn-lt"/>
                <a:ea typeface="Quattrocento Sans"/>
                <a:cs typeface="Quattrocento Sans"/>
                <a:sym typeface="Quattrocento Sans"/>
              </a:rPr>
              <a:t>Backend</a:t>
            </a:r>
            <a:endParaRPr lang="en-US" sz="2000" b="1" dirty="0">
              <a:solidFill>
                <a:srgbClr val="008C44"/>
              </a:solidFill>
              <a:latin typeface="+mn-lt"/>
              <a:ea typeface="Quattrocento Sans"/>
              <a:cs typeface="Quattrocento Sans"/>
              <a:sym typeface="Quattrocento Sans"/>
            </a:endParaRPr>
          </a:p>
          <a:p>
            <a:pPr marL="914400" lvl="2" indent="-457200">
              <a:spcBef>
                <a:spcPts val="600"/>
              </a:spcBef>
              <a:spcAft>
                <a:spcPts val="600"/>
              </a:spcAft>
              <a:buSzPts val="2000"/>
              <a:buFont typeface="+mj-lt"/>
              <a:buAutoNum type="arabicPeriod"/>
            </a:pPr>
            <a:r>
              <a:rPr lang="en-US" sz="2000" dirty="0" err="1">
                <a:solidFill>
                  <a:schemeClr val="tx1"/>
                </a:solidFill>
                <a:latin typeface="+mn-lt"/>
                <a:ea typeface="Quattrocento Sans"/>
                <a:cs typeface="Quattrocento Sans"/>
                <a:sym typeface="Quattrocento Sans"/>
              </a:rPr>
              <a:t>NodeJs</a:t>
            </a:r>
            <a:r>
              <a:rPr lang="en-US" sz="2000" dirty="0">
                <a:solidFill>
                  <a:schemeClr val="tx1"/>
                </a:solidFill>
                <a:latin typeface="+mn-lt"/>
                <a:ea typeface="Quattrocento Sans"/>
                <a:cs typeface="Quattrocento Sans"/>
                <a:sym typeface="Quattrocento Sans"/>
              </a:rPr>
              <a:t>: 22.11.0</a:t>
            </a:r>
          </a:p>
          <a:p>
            <a:pPr marL="914400" lvl="2" indent="-457200">
              <a:spcBef>
                <a:spcPts val="600"/>
              </a:spcBef>
              <a:spcAft>
                <a:spcPts val="600"/>
              </a:spcAft>
              <a:buSzPts val="2000"/>
              <a:buFont typeface="+mj-lt"/>
              <a:buAutoNum type="arabicPeriod"/>
            </a:pPr>
            <a:r>
              <a:rPr lang="en-US" sz="2000" dirty="0">
                <a:solidFill>
                  <a:schemeClr val="tx1"/>
                </a:solidFill>
                <a:latin typeface="+mn-lt"/>
                <a:ea typeface="Quattrocento Sans"/>
                <a:cs typeface="Quattrocento Sans"/>
                <a:sym typeface="Quattrocento Sans"/>
              </a:rPr>
              <a:t>Express: 4.21.1</a:t>
            </a:r>
          </a:p>
          <a:p>
            <a:pPr marL="914400" lvl="2" indent="-457200">
              <a:spcBef>
                <a:spcPts val="600"/>
              </a:spcBef>
              <a:spcAft>
                <a:spcPts val="600"/>
              </a:spcAft>
              <a:buSzPts val="2000"/>
              <a:buFont typeface="+mj-lt"/>
              <a:buAutoNum type="arabicPeriod"/>
            </a:pPr>
            <a:r>
              <a:rPr lang="en-US" sz="2000" dirty="0">
                <a:solidFill>
                  <a:schemeClr val="tx1"/>
                </a:solidFill>
                <a:latin typeface="+mn-lt"/>
                <a:ea typeface="Quattrocento Sans"/>
                <a:cs typeface="Quattrocento Sans"/>
                <a:sym typeface="Quattrocento Sans"/>
              </a:rPr>
              <a:t>Mongoose: 8.8.3</a:t>
            </a:r>
          </a:p>
          <a:p>
            <a:pPr marL="16510" lvl="0">
              <a:buSzPts val="2000"/>
            </a:pP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Tree>
    <p:extLst>
      <p:ext uri="{BB962C8B-B14F-4D97-AF65-F5344CB8AC3E}">
        <p14:creationId xmlns:p14="http://schemas.microsoft.com/office/powerpoint/2010/main" val="4182925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28fa9bd0734_0_51"/>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CẤU TRÚC CỦA PROJECT</a:t>
            </a:r>
          </a:p>
        </p:txBody>
      </p:sp>
      <p:sp>
        <p:nvSpPr>
          <p:cNvPr id="230" name="Google Shape;230;g28fa9bd0734_0_51"/>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sp>
        <p:nvSpPr>
          <p:cNvPr id="231" name="Google Shape;231;g28fa9bd0734_0_51"/>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chemeClr val="dk1"/>
                </a:solidFill>
                <a:latin typeface="Quattrocento Sans"/>
                <a:ea typeface="Quattrocento Sans"/>
                <a:cs typeface="Quattrocento Sans"/>
                <a:sym typeface="Quattrocento Sans"/>
              </a:rPr>
              <a:t>8</a:t>
            </a:r>
            <a:endParaRPr sz="1400" b="0" i="0" u="none" strike="noStrike" cap="none" dirty="0">
              <a:solidFill>
                <a:srgbClr val="000000"/>
              </a:solidFill>
              <a:latin typeface="Arial"/>
              <a:ea typeface="Arial"/>
              <a:cs typeface="Arial"/>
              <a:sym typeface="Arial"/>
            </a:endParaRPr>
          </a:p>
        </p:txBody>
      </p:sp>
      <p:pic>
        <p:nvPicPr>
          <p:cNvPr id="12" name="Picture 11">
            <a:extLst>
              <a:ext uri="{FF2B5EF4-FFF2-40B4-BE49-F238E27FC236}">
                <a16:creationId xmlns:a16="http://schemas.microsoft.com/office/drawing/2014/main" id="{20D522DC-EA75-C143-F782-FD716A2176D7}"/>
              </a:ext>
            </a:extLst>
          </p:cNvPr>
          <p:cNvPicPr>
            <a:picLocks noChangeAspect="1"/>
          </p:cNvPicPr>
          <p:nvPr/>
        </p:nvPicPr>
        <p:blipFill>
          <a:blip r:embed="rId4"/>
          <a:stretch>
            <a:fillRect/>
          </a:stretch>
        </p:blipFill>
        <p:spPr>
          <a:xfrm>
            <a:off x="6908800" y="863484"/>
            <a:ext cx="5068007" cy="5953956"/>
          </a:xfrm>
          <a:prstGeom prst="rect">
            <a:avLst/>
          </a:prstGeom>
        </p:spPr>
      </p:pic>
      <p:pic>
        <p:nvPicPr>
          <p:cNvPr id="3" name="Picture 2">
            <a:extLst>
              <a:ext uri="{FF2B5EF4-FFF2-40B4-BE49-F238E27FC236}">
                <a16:creationId xmlns:a16="http://schemas.microsoft.com/office/drawing/2014/main" id="{CE8EF482-AB0E-1143-E808-00A6244F3CF3}"/>
              </a:ext>
            </a:extLst>
          </p:cNvPr>
          <p:cNvPicPr>
            <a:picLocks noChangeAspect="1"/>
          </p:cNvPicPr>
          <p:nvPr/>
        </p:nvPicPr>
        <p:blipFill>
          <a:blip r:embed="rId5"/>
          <a:stretch>
            <a:fillRect/>
          </a:stretch>
        </p:blipFill>
        <p:spPr>
          <a:xfrm>
            <a:off x="1841500" y="685666"/>
            <a:ext cx="4117038" cy="6172200"/>
          </a:xfrm>
          <a:prstGeom prst="rect">
            <a:avLst/>
          </a:prstGeom>
        </p:spPr>
      </p:pic>
    </p:spTree>
    <p:extLst>
      <p:ext uri="{BB962C8B-B14F-4D97-AF65-F5344CB8AC3E}">
        <p14:creationId xmlns:p14="http://schemas.microsoft.com/office/powerpoint/2010/main" val="442131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7E8ADA7B-7E81-049F-DDF8-987D1730A2D6}"/>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2887FFAF-2F98-EAC4-0C4F-E89BC84BD6DA}"/>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3E691E0F-50EA-B35B-65D8-DEDCAC6580F8}"/>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ECB51733-AB09-B904-EE23-E82E733B4CD0}"/>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CẤU TRÚC CỦA PROJECT</a:t>
            </a:r>
          </a:p>
        </p:txBody>
      </p:sp>
      <p:sp>
        <p:nvSpPr>
          <p:cNvPr id="230" name="Google Shape;230;g28fa9bd0734_0_51">
            <a:extLst>
              <a:ext uri="{FF2B5EF4-FFF2-40B4-BE49-F238E27FC236}">
                <a16:creationId xmlns:a16="http://schemas.microsoft.com/office/drawing/2014/main" id="{8C5070FE-D0F7-FA02-2870-858681D5177A}"/>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sp>
        <p:nvSpPr>
          <p:cNvPr id="231" name="Google Shape;231;g28fa9bd0734_0_51">
            <a:extLst>
              <a:ext uri="{FF2B5EF4-FFF2-40B4-BE49-F238E27FC236}">
                <a16:creationId xmlns:a16="http://schemas.microsoft.com/office/drawing/2014/main" id="{1220C4D7-A474-2630-FC89-20B663D3E53E}"/>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chemeClr val="dk1"/>
                </a:solidFill>
                <a:latin typeface="Quattrocento Sans"/>
                <a:ea typeface="Quattrocento Sans"/>
                <a:cs typeface="Quattrocento Sans"/>
                <a:sym typeface="Quattrocento Sans"/>
              </a:rPr>
              <a:t>8</a:t>
            </a:r>
            <a:endParaRPr sz="1400" b="0" i="0" u="none" strike="noStrike" cap="none" dirty="0">
              <a:solidFill>
                <a:srgbClr val="000000"/>
              </a:solidFill>
              <a:latin typeface="Arial"/>
              <a:ea typeface="Arial"/>
              <a:cs typeface="Arial"/>
              <a:sym typeface="Arial"/>
            </a:endParaRPr>
          </a:p>
        </p:txBody>
      </p:sp>
      <p:pic>
        <p:nvPicPr>
          <p:cNvPr id="3" name="Picture 2">
            <a:extLst>
              <a:ext uri="{FF2B5EF4-FFF2-40B4-BE49-F238E27FC236}">
                <a16:creationId xmlns:a16="http://schemas.microsoft.com/office/drawing/2014/main" id="{48F6D3A6-1647-EA0D-BD73-55AF60824BC8}"/>
              </a:ext>
            </a:extLst>
          </p:cNvPr>
          <p:cNvPicPr>
            <a:picLocks noChangeAspect="1"/>
          </p:cNvPicPr>
          <p:nvPr/>
        </p:nvPicPr>
        <p:blipFill>
          <a:blip r:embed="rId4"/>
          <a:stretch>
            <a:fillRect/>
          </a:stretch>
        </p:blipFill>
        <p:spPr>
          <a:xfrm>
            <a:off x="738855" y="1746485"/>
            <a:ext cx="5747684" cy="4382610"/>
          </a:xfrm>
          <a:prstGeom prst="rect">
            <a:avLst/>
          </a:prstGeom>
        </p:spPr>
      </p:pic>
      <p:cxnSp>
        <p:nvCxnSpPr>
          <p:cNvPr id="16" name="Straight Arrow Connector 15">
            <a:extLst>
              <a:ext uri="{FF2B5EF4-FFF2-40B4-BE49-F238E27FC236}">
                <a16:creationId xmlns:a16="http://schemas.microsoft.com/office/drawing/2014/main" id="{107DAFBA-4449-4DED-1C18-D2BC47BF1894}"/>
              </a:ext>
            </a:extLst>
          </p:cNvPr>
          <p:cNvCxnSpPr>
            <a:cxnSpLocks/>
          </p:cNvCxnSpPr>
          <p:nvPr/>
        </p:nvCxnSpPr>
        <p:spPr>
          <a:xfrm flipV="1">
            <a:off x="4974305" y="2273300"/>
            <a:ext cx="2883300" cy="50635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0ACA77B-3E88-788E-302D-4C939D0582C7}"/>
              </a:ext>
            </a:extLst>
          </p:cNvPr>
          <p:cNvCxnSpPr>
            <a:cxnSpLocks/>
          </p:cNvCxnSpPr>
          <p:nvPr/>
        </p:nvCxnSpPr>
        <p:spPr>
          <a:xfrm flipV="1">
            <a:off x="4377405" y="2273300"/>
            <a:ext cx="3480200" cy="1838172"/>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0EF3F80-D000-ED35-A660-C67338714570}"/>
              </a:ext>
            </a:extLst>
          </p:cNvPr>
          <p:cNvCxnSpPr>
            <a:cxnSpLocks/>
          </p:cNvCxnSpPr>
          <p:nvPr/>
        </p:nvCxnSpPr>
        <p:spPr>
          <a:xfrm>
            <a:off x="4885405" y="3125091"/>
            <a:ext cx="2972200" cy="303909"/>
          </a:xfrm>
          <a:prstGeom prst="straightConnector1">
            <a:avLst/>
          </a:prstGeom>
          <a:ln>
            <a:solidFill>
              <a:srgbClr val="FC04C7"/>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F97281A-6685-E56C-72D4-5F4B724886BE}"/>
              </a:ext>
            </a:extLst>
          </p:cNvPr>
          <p:cNvCxnSpPr>
            <a:cxnSpLocks/>
          </p:cNvCxnSpPr>
          <p:nvPr/>
        </p:nvCxnSpPr>
        <p:spPr>
          <a:xfrm flipV="1">
            <a:off x="4377405" y="3441430"/>
            <a:ext cx="3480200" cy="1103757"/>
          </a:xfrm>
          <a:prstGeom prst="straightConnector1">
            <a:avLst/>
          </a:prstGeom>
          <a:ln>
            <a:solidFill>
              <a:srgbClr val="FC04C7"/>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4DB2C51-BED6-3682-7EF0-F2BAA6036256}"/>
              </a:ext>
            </a:extLst>
          </p:cNvPr>
          <p:cNvCxnSpPr>
            <a:cxnSpLocks/>
          </p:cNvCxnSpPr>
          <p:nvPr/>
        </p:nvCxnSpPr>
        <p:spPr>
          <a:xfrm>
            <a:off x="5164805" y="3419414"/>
            <a:ext cx="2692800" cy="964357"/>
          </a:xfrm>
          <a:prstGeom prst="straightConnector1">
            <a:avLst/>
          </a:prstGeom>
          <a:ln>
            <a:solidFill>
              <a:srgbClr val="EE8012"/>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a:extLst>
              <a:ext uri="{FF2B5EF4-FFF2-40B4-BE49-F238E27FC236}">
                <a16:creationId xmlns:a16="http://schemas.microsoft.com/office/drawing/2014/main" id="{651342DC-5A17-074E-BDB4-E4AE2E8A9320}"/>
              </a:ext>
            </a:extLst>
          </p:cNvPr>
          <p:cNvCxnSpPr>
            <a:cxnSpLocks/>
          </p:cNvCxnSpPr>
          <p:nvPr/>
        </p:nvCxnSpPr>
        <p:spPr>
          <a:xfrm flipV="1">
            <a:off x="4758405" y="4383771"/>
            <a:ext cx="3099200" cy="447236"/>
          </a:xfrm>
          <a:prstGeom prst="straightConnector1">
            <a:avLst/>
          </a:prstGeom>
          <a:ln>
            <a:solidFill>
              <a:srgbClr val="EE8012"/>
            </a:solidFill>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533990E5-B425-975F-42AB-F3658EF6FE6F}"/>
              </a:ext>
            </a:extLst>
          </p:cNvPr>
          <p:cNvCxnSpPr>
            <a:cxnSpLocks/>
          </p:cNvCxnSpPr>
          <p:nvPr/>
        </p:nvCxnSpPr>
        <p:spPr>
          <a:xfrm>
            <a:off x="4606005" y="3721991"/>
            <a:ext cx="3271187" cy="1690801"/>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7CF23650-1BA8-57A3-91FB-FFA4E30C4F48}"/>
              </a:ext>
            </a:extLst>
          </p:cNvPr>
          <p:cNvCxnSpPr>
            <a:cxnSpLocks/>
          </p:cNvCxnSpPr>
          <p:nvPr/>
        </p:nvCxnSpPr>
        <p:spPr>
          <a:xfrm>
            <a:off x="4136105" y="5175544"/>
            <a:ext cx="3741087" cy="237248"/>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42" name="TextBox 241">
            <a:extLst>
              <a:ext uri="{FF2B5EF4-FFF2-40B4-BE49-F238E27FC236}">
                <a16:creationId xmlns:a16="http://schemas.microsoft.com/office/drawing/2014/main" id="{1F08C703-370A-1917-D58A-E0634B7A17DE}"/>
              </a:ext>
            </a:extLst>
          </p:cNvPr>
          <p:cNvSpPr txBox="1"/>
          <p:nvPr/>
        </p:nvSpPr>
        <p:spPr>
          <a:xfrm>
            <a:off x="7969787" y="1921140"/>
            <a:ext cx="3009208" cy="523220"/>
          </a:xfrm>
          <a:prstGeom prst="rect">
            <a:avLst/>
          </a:prstGeom>
          <a:noFill/>
        </p:spPr>
        <p:txBody>
          <a:bodyPr wrap="square" rtlCol="0">
            <a:spAutoFit/>
          </a:bodyPr>
          <a:lstStyle/>
          <a:p>
            <a:r>
              <a:rPr lang="en-US" dirty="0"/>
              <a:t>File html (template):  </a:t>
            </a:r>
            <a:r>
              <a:rPr lang="vi-VN" dirty="0"/>
              <a:t>Định dạng cấu trúc và bố cục của UI</a:t>
            </a:r>
            <a:endParaRPr lang="en-US" dirty="0"/>
          </a:p>
        </p:txBody>
      </p:sp>
      <p:sp>
        <p:nvSpPr>
          <p:cNvPr id="243" name="TextBox 242">
            <a:extLst>
              <a:ext uri="{FF2B5EF4-FFF2-40B4-BE49-F238E27FC236}">
                <a16:creationId xmlns:a16="http://schemas.microsoft.com/office/drawing/2014/main" id="{9C29A817-8622-C928-2460-AFB1BBC6630D}"/>
              </a:ext>
            </a:extLst>
          </p:cNvPr>
          <p:cNvSpPr txBox="1"/>
          <p:nvPr/>
        </p:nvSpPr>
        <p:spPr>
          <a:xfrm>
            <a:off x="7969787" y="3127782"/>
            <a:ext cx="3009208" cy="523220"/>
          </a:xfrm>
          <a:prstGeom prst="rect">
            <a:avLst/>
          </a:prstGeom>
          <a:noFill/>
        </p:spPr>
        <p:txBody>
          <a:bodyPr wrap="square" rtlCol="0">
            <a:spAutoFit/>
          </a:bodyPr>
          <a:lstStyle/>
          <a:p>
            <a:r>
              <a:rPr lang="en-US" dirty="0"/>
              <a:t>File </a:t>
            </a:r>
            <a:r>
              <a:rPr lang="vi-VN" dirty="0"/>
              <a:t>css/scss</a:t>
            </a:r>
            <a:r>
              <a:rPr lang="en-US" dirty="0"/>
              <a:t> (</a:t>
            </a:r>
            <a:r>
              <a:rPr lang="vi-VN" dirty="0"/>
              <a:t>stylesheet</a:t>
            </a:r>
            <a:r>
              <a:rPr lang="en-US" dirty="0"/>
              <a:t>):  </a:t>
            </a:r>
            <a:r>
              <a:rPr lang="vi-VN" dirty="0"/>
              <a:t>Định dạng cấu trúc và bố cục của UI</a:t>
            </a:r>
            <a:endParaRPr lang="en-US" dirty="0"/>
          </a:p>
        </p:txBody>
      </p:sp>
      <p:sp>
        <p:nvSpPr>
          <p:cNvPr id="244" name="TextBox 243">
            <a:extLst>
              <a:ext uri="{FF2B5EF4-FFF2-40B4-BE49-F238E27FC236}">
                <a16:creationId xmlns:a16="http://schemas.microsoft.com/office/drawing/2014/main" id="{B286AC48-1CF4-A409-4ADA-353EB38ADFD0}"/>
              </a:ext>
            </a:extLst>
          </p:cNvPr>
          <p:cNvSpPr txBox="1"/>
          <p:nvPr/>
        </p:nvSpPr>
        <p:spPr>
          <a:xfrm>
            <a:off x="7969787" y="4065516"/>
            <a:ext cx="3009208" cy="523220"/>
          </a:xfrm>
          <a:prstGeom prst="rect">
            <a:avLst/>
          </a:prstGeom>
          <a:noFill/>
        </p:spPr>
        <p:txBody>
          <a:bodyPr wrap="square" rtlCol="0">
            <a:spAutoFit/>
          </a:bodyPr>
          <a:lstStyle/>
          <a:p>
            <a:r>
              <a:rPr lang="en-US" dirty="0"/>
              <a:t>File </a:t>
            </a:r>
            <a:r>
              <a:rPr lang="vi-VN" dirty="0"/>
              <a:t>spec.ts</a:t>
            </a:r>
            <a:r>
              <a:rPr lang="en-US" dirty="0"/>
              <a:t> (</a:t>
            </a:r>
            <a:r>
              <a:rPr lang="vi-VN" dirty="0"/>
              <a:t>testing</a:t>
            </a:r>
            <a:r>
              <a:rPr lang="en-US" dirty="0"/>
              <a:t>):  </a:t>
            </a:r>
            <a:r>
              <a:rPr lang="vi-VN" dirty="0"/>
              <a:t>Unit test của component</a:t>
            </a:r>
            <a:endParaRPr lang="en-US" dirty="0"/>
          </a:p>
        </p:txBody>
      </p:sp>
      <p:sp>
        <p:nvSpPr>
          <p:cNvPr id="245" name="TextBox 244">
            <a:extLst>
              <a:ext uri="{FF2B5EF4-FFF2-40B4-BE49-F238E27FC236}">
                <a16:creationId xmlns:a16="http://schemas.microsoft.com/office/drawing/2014/main" id="{4A0A8484-9D1E-8946-9921-C3BAC5538570}"/>
              </a:ext>
            </a:extLst>
          </p:cNvPr>
          <p:cNvSpPr txBox="1"/>
          <p:nvPr/>
        </p:nvSpPr>
        <p:spPr>
          <a:xfrm>
            <a:off x="7969787" y="5147965"/>
            <a:ext cx="3009208" cy="523220"/>
          </a:xfrm>
          <a:prstGeom prst="rect">
            <a:avLst/>
          </a:prstGeom>
          <a:noFill/>
        </p:spPr>
        <p:txBody>
          <a:bodyPr wrap="square" rtlCol="0">
            <a:spAutoFit/>
          </a:bodyPr>
          <a:lstStyle/>
          <a:p>
            <a:r>
              <a:rPr lang="en-US" dirty="0"/>
              <a:t>File </a:t>
            </a:r>
            <a:r>
              <a:rPr lang="vi-VN" dirty="0"/>
              <a:t>ts (typescript)</a:t>
            </a:r>
            <a:r>
              <a:rPr lang="en-US" dirty="0"/>
              <a:t>:</a:t>
            </a:r>
            <a:r>
              <a:rPr lang="vi-VN" dirty="0"/>
              <a:t> Định nghĩa logic và hành vi của component</a:t>
            </a:r>
            <a:r>
              <a:rPr lang="en-US" dirty="0"/>
              <a:t>  </a:t>
            </a:r>
          </a:p>
        </p:txBody>
      </p:sp>
      <p:sp>
        <p:nvSpPr>
          <p:cNvPr id="2" name="Google Shape;229;g28fa9bd0734_0_51">
            <a:extLst>
              <a:ext uri="{FF2B5EF4-FFF2-40B4-BE49-F238E27FC236}">
                <a16:creationId xmlns:a16="http://schemas.microsoft.com/office/drawing/2014/main" id="{8F5450DA-64EA-DCC1-E416-60E423487999}"/>
              </a:ext>
            </a:extLst>
          </p:cNvPr>
          <p:cNvSpPr txBox="1"/>
          <p:nvPr/>
        </p:nvSpPr>
        <p:spPr>
          <a:xfrm>
            <a:off x="353664" y="1290783"/>
            <a:ext cx="11775867" cy="629185"/>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Component </a:t>
            </a:r>
            <a:r>
              <a:rPr lang="en-US" sz="2000" b="1" dirty="0" err="1">
                <a:solidFill>
                  <a:srgbClr val="008C44"/>
                </a:solidFill>
                <a:latin typeface="+mn-lt"/>
                <a:ea typeface="Quattrocento Sans"/>
                <a:cs typeface="Quattrocento Sans"/>
                <a:sym typeface="Quattrocento Sans"/>
              </a:rPr>
              <a:t>là</a:t>
            </a:r>
            <a:r>
              <a:rPr lang="en-US" sz="2000" b="1" dirty="0">
                <a:solidFill>
                  <a:srgbClr val="008C44"/>
                </a:solidFill>
                <a:latin typeface="+mn-lt"/>
                <a:ea typeface="Quattrocento Sans"/>
                <a:cs typeface="Quattrocento Sans"/>
                <a:sym typeface="Quattrocento Sans"/>
              </a:rPr>
              <a:t> </a:t>
            </a:r>
            <a:r>
              <a:rPr lang="en-US" sz="2000" b="1" dirty="0" err="1">
                <a:solidFill>
                  <a:srgbClr val="008C44"/>
                </a:solidFill>
                <a:latin typeface="+mn-lt"/>
                <a:ea typeface="Quattrocento Sans"/>
                <a:cs typeface="Quattrocento Sans"/>
                <a:sym typeface="Quattrocento Sans"/>
              </a:rPr>
              <a:t>gì</a:t>
            </a:r>
            <a:r>
              <a:rPr lang="en-US" sz="2000" b="1" dirty="0">
                <a:solidFill>
                  <a:srgbClr val="008C44"/>
                </a:solidFill>
                <a:latin typeface="+mn-lt"/>
                <a:ea typeface="Quattrocento Sans"/>
                <a:cs typeface="Quattrocento Sans"/>
                <a:sym typeface="Quattrocento Sans"/>
              </a:rPr>
              <a:t>?</a:t>
            </a: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spTree>
    <p:extLst>
      <p:ext uri="{BB962C8B-B14F-4D97-AF65-F5344CB8AC3E}">
        <p14:creationId xmlns:p14="http://schemas.microsoft.com/office/powerpoint/2010/main" val="2098874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7E8ADA7B-7E81-049F-DDF8-987D1730A2D6}"/>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2887FFAF-2F98-EAC4-0C4F-E89BC84BD6DA}"/>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3E691E0F-50EA-B35B-65D8-DEDCAC6580F8}"/>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ECB51733-AB09-B904-EE23-E82E733B4CD0}"/>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CẤU TRÚC CỦA PROJECT</a:t>
            </a:r>
          </a:p>
        </p:txBody>
      </p:sp>
      <p:sp>
        <p:nvSpPr>
          <p:cNvPr id="230" name="Google Shape;230;g28fa9bd0734_0_51">
            <a:extLst>
              <a:ext uri="{FF2B5EF4-FFF2-40B4-BE49-F238E27FC236}">
                <a16:creationId xmlns:a16="http://schemas.microsoft.com/office/drawing/2014/main" id="{8C5070FE-D0F7-FA02-2870-858681D5177A}"/>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231" name="Google Shape;231;g28fa9bd0734_0_51">
            <a:extLst>
              <a:ext uri="{FF2B5EF4-FFF2-40B4-BE49-F238E27FC236}">
                <a16:creationId xmlns:a16="http://schemas.microsoft.com/office/drawing/2014/main" id="{1220C4D7-A474-2630-FC89-20B663D3E53E}"/>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chemeClr val="dk1"/>
                </a:solidFill>
                <a:latin typeface="Quattrocento Sans"/>
                <a:ea typeface="Quattrocento Sans"/>
                <a:cs typeface="Quattrocento Sans"/>
                <a:sym typeface="Quattrocento Sans"/>
              </a:rPr>
              <a:t>8</a:t>
            </a:r>
            <a:endParaRPr sz="1400" b="0" i="0" u="none" strike="noStrike" cap="none" dirty="0">
              <a:solidFill>
                <a:srgbClr val="000000"/>
              </a:solidFill>
              <a:latin typeface="Arial"/>
              <a:ea typeface="Arial"/>
              <a:cs typeface="Arial"/>
              <a:sym typeface="Arial"/>
            </a:endParaRPr>
          </a:p>
        </p:txBody>
      </p:sp>
      <p:sp>
        <p:nvSpPr>
          <p:cNvPr id="242" name="TextBox 241">
            <a:extLst>
              <a:ext uri="{FF2B5EF4-FFF2-40B4-BE49-F238E27FC236}">
                <a16:creationId xmlns:a16="http://schemas.microsoft.com/office/drawing/2014/main" id="{1F08C703-370A-1917-D58A-E0634B7A17DE}"/>
              </a:ext>
            </a:extLst>
          </p:cNvPr>
          <p:cNvSpPr txBox="1"/>
          <p:nvPr/>
        </p:nvSpPr>
        <p:spPr>
          <a:xfrm>
            <a:off x="7969787" y="1436512"/>
            <a:ext cx="3009208" cy="707886"/>
          </a:xfrm>
          <a:prstGeom prst="rect">
            <a:avLst/>
          </a:prstGeom>
          <a:noFill/>
        </p:spPr>
        <p:txBody>
          <a:bodyPr wrap="square" rtlCol="0">
            <a:spAutoFit/>
          </a:bodyPr>
          <a:lstStyle/>
          <a:p>
            <a:r>
              <a:rPr lang="vi-VN" sz="2000" dirty="0"/>
              <a:t>Định dạng cấu trúc và bố cục UI</a:t>
            </a:r>
            <a:r>
              <a:rPr lang="en-US" sz="2000" dirty="0"/>
              <a:t> component root</a:t>
            </a:r>
          </a:p>
        </p:txBody>
      </p:sp>
      <p:sp>
        <p:nvSpPr>
          <p:cNvPr id="243" name="TextBox 242">
            <a:extLst>
              <a:ext uri="{FF2B5EF4-FFF2-40B4-BE49-F238E27FC236}">
                <a16:creationId xmlns:a16="http://schemas.microsoft.com/office/drawing/2014/main" id="{9C29A817-8622-C928-2460-AFB1BBC6630D}"/>
              </a:ext>
            </a:extLst>
          </p:cNvPr>
          <p:cNvSpPr txBox="1"/>
          <p:nvPr/>
        </p:nvSpPr>
        <p:spPr>
          <a:xfrm>
            <a:off x="7969787" y="2393306"/>
            <a:ext cx="3009208" cy="707886"/>
          </a:xfrm>
          <a:prstGeom prst="rect">
            <a:avLst/>
          </a:prstGeom>
          <a:noFill/>
        </p:spPr>
        <p:txBody>
          <a:bodyPr wrap="square" rtlCol="0">
            <a:spAutoFit/>
          </a:bodyPr>
          <a:lstStyle/>
          <a:p>
            <a:r>
              <a:rPr lang="vi-VN" sz="2000" dirty="0"/>
              <a:t>Định nghĩa logic và hành vi của component</a:t>
            </a:r>
            <a:r>
              <a:rPr lang="en-US" sz="2000" dirty="0"/>
              <a:t> root</a:t>
            </a:r>
          </a:p>
        </p:txBody>
      </p:sp>
      <p:sp>
        <p:nvSpPr>
          <p:cNvPr id="245" name="TextBox 244">
            <a:extLst>
              <a:ext uri="{FF2B5EF4-FFF2-40B4-BE49-F238E27FC236}">
                <a16:creationId xmlns:a16="http://schemas.microsoft.com/office/drawing/2014/main" id="{4A0A8484-9D1E-8946-9921-C3BAC5538570}"/>
              </a:ext>
            </a:extLst>
          </p:cNvPr>
          <p:cNvSpPr txBox="1"/>
          <p:nvPr/>
        </p:nvSpPr>
        <p:spPr>
          <a:xfrm>
            <a:off x="7969787" y="5069065"/>
            <a:ext cx="3009208" cy="707886"/>
          </a:xfrm>
          <a:prstGeom prst="rect">
            <a:avLst/>
          </a:prstGeom>
          <a:noFill/>
        </p:spPr>
        <p:txBody>
          <a:bodyPr wrap="square" rtlCol="0">
            <a:spAutoFit/>
          </a:bodyPr>
          <a:lstStyle/>
          <a:p>
            <a:r>
              <a:rPr lang="vi-VN" sz="2000" dirty="0"/>
              <a:t>Định dạng routing cho ứng dụng</a:t>
            </a:r>
            <a:endParaRPr lang="en-US" sz="2000" dirty="0"/>
          </a:p>
        </p:txBody>
      </p:sp>
      <p:pic>
        <p:nvPicPr>
          <p:cNvPr id="7" name="Picture 6">
            <a:extLst>
              <a:ext uri="{FF2B5EF4-FFF2-40B4-BE49-F238E27FC236}">
                <a16:creationId xmlns:a16="http://schemas.microsoft.com/office/drawing/2014/main" id="{2EEE1850-3460-C476-661D-22F3804AEFB1}"/>
              </a:ext>
            </a:extLst>
          </p:cNvPr>
          <p:cNvPicPr>
            <a:picLocks noChangeAspect="1"/>
          </p:cNvPicPr>
          <p:nvPr/>
        </p:nvPicPr>
        <p:blipFill>
          <a:blip r:embed="rId4"/>
          <a:stretch>
            <a:fillRect/>
          </a:stretch>
        </p:blipFill>
        <p:spPr>
          <a:xfrm>
            <a:off x="1387207" y="2407446"/>
            <a:ext cx="4134386" cy="2236062"/>
          </a:xfrm>
          <a:prstGeom prst="rect">
            <a:avLst/>
          </a:prstGeom>
        </p:spPr>
      </p:pic>
      <p:cxnSp>
        <p:nvCxnSpPr>
          <p:cNvPr id="28" name="Straight Arrow Connector 27">
            <a:extLst>
              <a:ext uri="{FF2B5EF4-FFF2-40B4-BE49-F238E27FC236}">
                <a16:creationId xmlns:a16="http://schemas.microsoft.com/office/drawing/2014/main" id="{E4DB2C51-BED6-3682-7EF0-F2BAA6036256}"/>
              </a:ext>
            </a:extLst>
          </p:cNvPr>
          <p:cNvCxnSpPr>
            <a:cxnSpLocks/>
            <a:endCxn id="242" idx="1"/>
          </p:cNvCxnSpPr>
          <p:nvPr/>
        </p:nvCxnSpPr>
        <p:spPr>
          <a:xfrm flipV="1">
            <a:off x="4638502" y="1790455"/>
            <a:ext cx="3331285" cy="1194045"/>
          </a:xfrm>
          <a:prstGeom prst="straightConnector1">
            <a:avLst/>
          </a:prstGeom>
          <a:ln>
            <a:solidFill>
              <a:srgbClr val="EE8012"/>
            </a:solidFill>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533990E5-B425-975F-42AB-F3658EF6FE6F}"/>
              </a:ext>
            </a:extLst>
          </p:cNvPr>
          <p:cNvCxnSpPr>
            <a:cxnSpLocks/>
            <a:endCxn id="29" idx="1"/>
          </p:cNvCxnSpPr>
          <p:nvPr/>
        </p:nvCxnSpPr>
        <p:spPr>
          <a:xfrm>
            <a:off x="4114800" y="3704043"/>
            <a:ext cx="3854987" cy="425829"/>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752DCE8-92A7-3F14-35B2-978C54CC77E1}"/>
              </a:ext>
            </a:extLst>
          </p:cNvPr>
          <p:cNvCxnSpPr>
            <a:cxnSpLocks/>
            <a:endCxn id="245" idx="1"/>
          </p:cNvCxnSpPr>
          <p:nvPr/>
        </p:nvCxnSpPr>
        <p:spPr>
          <a:xfrm>
            <a:off x="4114800" y="4057986"/>
            <a:ext cx="3854987" cy="1365022"/>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C240C06-FE73-5A0A-A83E-AD0FE11719BF}"/>
              </a:ext>
            </a:extLst>
          </p:cNvPr>
          <p:cNvCxnSpPr>
            <a:cxnSpLocks/>
            <a:endCxn id="243" idx="1"/>
          </p:cNvCxnSpPr>
          <p:nvPr/>
        </p:nvCxnSpPr>
        <p:spPr>
          <a:xfrm flipV="1">
            <a:off x="4405745" y="2747249"/>
            <a:ext cx="3564042" cy="59119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C0BA025-1F21-5D6B-F34C-93C9DFC615F3}"/>
              </a:ext>
            </a:extLst>
          </p:cNvPr>
          <p:cNvSpPr txBox="1"/>
          <p:nvPr/>
        </p:nvSpPr>
        <p:spPr>
          <a:xfrm>
            <a:off x="7969787" y="3314264"/>
            <a:ext cx="3009208" cy="1631216"/>
          </a:xfrm>
          <a:prstGeom prst="rect">
            <a:avLst/>
          </a:prstGeom>
          <a:noFill/>
        </p:spPr>
        <p:txBody>
          <a:bodyPr wrap="square" rtlCol="0">
            <a:spAutoFit/>
          </a:bodyPr>
          <a:lstStyle/>
          <a:p>
            <a:r>
              <a:rPr lang="vi-VN" sz="2000" dirty="0"/>
              <a:t>Cung cấp cách cấu hình toàn bộ ứng dụng, bao gồm routing, HTTP, animations, và các libraries, dependencies</a:t>
            </a:r>
            <a:endParaRPr lang="en-US" sz="2000" dirty="0"/>
          </a:p>
        </p:txBody>
      </p:sp>
    </p:spTree>
    <p:extLst>
      <p:ext uri="{BB962C8B-B14F-4D97-AF65-F5344CB8AC3E}">
        <p14:creationId xmlns:p14="http://schemas.microsoft.com/office/powerpoint/2010/main" val="3163870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5">
          <a:extLst>
            <a:ext uri="{FF2B5EF4-FFF2-40B4-BE49-F238E27FC236}">
              <a16:creationId xmlns:a16="http://schemas.microsoft.com/office/drawing/2014/main" id="{CC7946FD-C439-8C4C-9C7D-D9908FB3AEED}"/>
            </a:ext>
          </a:extLst>
        </p:cNvPr>
        <p:cNvGrpSpPr/>
        <p:nvPr/>
      </p:nvGrpSpPr>
      <p:grpSpPr>
        <a:xfrm>
          <a:off x="0" y="0"/>
          <a:ext cx="0" cy="0"/>
          <a:chOff x="0" y="0"/>
          <a:chExt cx="0" cy="0"/>
        </a:xfrm>
      </p:grpSpPr>
      <p:sp>
        <p:nvSpPr>
          <p:cNvPr id="226" name="Google Shape;226;g28fa9bd0734_0_51">
            <a:extLst>
              <a:ext uri="{FF2B5EF4-FFF2-40B4-BE49-F238E27FC236}">
                <a16:creationId xmlns:a16="http://schemas.microsoft.com/office/drawing/2014/main" id="{380667CB-746C-77F7-BBD1-E28A5224B279}"/>
              </a:ext>
            </a:extLst>
          </p:cNvPr>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a:extLst>
              <a:ext uri="{FF2B5EF4-FFF2-40B4-BE49-F238E27FC236}">
                <a16:creationId xmlns:a16="http://schemas.microsoft.com/office/drawing/2014/main" id="{14C2CE05-B02C-43D3-DD2A-D97DA6AF94B2}"/>
              </a:ext>
            </a:extLst>
          </p:cNvPr>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a:extLst>
              <a:ext uri="{FF2B5EF4-FFF2-40B4-BE49-F238E27FC236}">
                <a16:creationId xmlns:a16="http://schemas.microsoft.com/office/drawing/2014/main" id="{05B9292E-0370-CDCE-57B4-7B98DB9CB25F}"/>
              </a:ext>
            </a:extLst>
          </p:cNvPr>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endParaRPr lang="vi-VN" dirty="0"/>
          </a:p>
        </p:txBody>
      </p:sp>
      <p:sp>
        <p:nvSpPr>
          <p:cNvPr id="230" name="Google Shape;230;g28fa9bd0734_0_51">
            <a:extLst>
              <a:ext uri="{FF2B5EF4-FFF2-40B4-BE49-F238E27FC236}">
                <a16:creationId xmlns:a16="http://schemas.microsoft.com/office/drawing/2014/main" id="{E44B4F9A-CAC8-8501-3976-C0FAABB92755}"/>
              </a:ext>
            </a:extLst>
          </p:cNvPr>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231" name="Google Shape;231;g28fa9bd0734_0_51">
            <a:extLst>
              <a:ext uri="{FF2B5EF4-FFF2-40B4-BE49-F238E27FC236}">
                <a16:creationId xmlns:a16="http://schemas.microsoft.com/office/drawing/2014/main" id="{0DC5E1DE-C8D1-06CB-F7A0-57B1A34FD038}"/>
              </a:ext>
            </a:extLst>
          </p:cNvPr>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a:extLst>
              <a:ext uri="{FF2B5EF4-FFF2-40B4-BE49-F238E27FC236}">
                <a16:creationId xmlns:a16="http://schemas.microsoft.com/office/drawing/2014/main" id="{A5F7D8D0-60A2-4C31-7EC7-215FF0224606}"/>
              </a:ext>
            </a:extLst>
          </p:cNvPr>
          <p:cNvSpPr txBox="1"/>
          <p:nvPr/>
        </p:nvSpPr>
        <p:spPr>
          <a:xfrm>
            <a:off x="328386" y="1079400"/>
            <a:ext cx="11775867" cy="321408"/>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a:solidFill>
                  <a:srgbClr val="008C44"/>
                </a:solidFill>
                <a:latin typeface="+mn-lt"/>
                <a:ea typeface="Quattrocento Sans"/>
                <a:cs typeface="Quattrocento Sans"/>
                <a:sym typeface="Quattrocento Sans"/>
              </a:rPr>
              <a:t>Trang </a:t>
            </a:r>
            <a:r>
              <a:rPr lang="vi-VN" sz="2000" b="1" dirty="0">
                <a:solidFill>
                  <a:srgbClr val="008C44"/>
                </a:solidFill>
                <a:latin typeface="+mn-lt"/>
                <a:ea typeface="Quattrocento Sans"/>
                <a:cs typeface="Quattrocento Sans"/>
                <a:sym typeface="Quattrocento Sans"/>
              </a:rPr>
              <a:t>chủ</a:t>
            </a:r>
            <a:r>
              <a:rPr lang="en-US" sz="2000" b="1" dirty="0">
                <a:solidFill>
                  <a:srgbClr val="008C44"/>
                </a:solidFill>
                <a:latin typeface="+mn-lt"/>
                <a:ea typeface="Quattrocento Sans"/>
                <a:cs typeface="Quattrocento Sans"/>
                <a:sym typeface="Quattrocento Sans"/>
              </a:rPr>
              <a:t> (gift-list component)</a:t>
            </a:r>
          </a:p>
        </p:txBody>
      </p:sp>
      <p:pic>
        <p:nvPicPr>
          <p:cNvPr id="6" name="Picture 5">
            <a:extLst>
              <a:ext uri="{FF2B5EF4-FFF2-40B4-BE49-F238E27FC236}">
                <a16:creationId xmlns:a16="http://schemas.microsoft.com/office/drawing/2014/main" id="{B95D1EA8-4378-ED32-98B6-3A3252F1C392}"/>
              </a:ext>
            </a:extLst>
          </p:cNvPr>
          <p:cNvPicPr>
            <a:picLocks noChangeAspect="1"/>
          </p:cNvPicPr>
          <p:nvPr/>
        </p:nvPicPr>
        <p:blipFill>
          <a:blip r:embed="rId4"/>
          <a:stretch>
            <a:fillRect/>
          </a:stretch>
        </p:blipFill>
        <p:spPr>
          <a:xfrm>
            <a:off x="1924050" y="1522321"/>
            <a:ext cx="8343900" cy="5184045"/>
          </a:xfrm>
          <a:prstGeom prst="rect">
            <a:avLst/>
          </a:prstGeom>
        </p:spPr>
      </p:pic>
    </p:spTree>
    <p:extLst>
      <p:ext uri="{BB962C8B-B14F-4D97-AF65-F5344CB8AC3E}">
        <p14:creationId xmlns:p14="http://schemas.microsoft.com/office/powerpoint/2010/main" val="1051524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28fa9bd0734_0_51"/>
          <p:cNvSpPr/>
          <p:nvPr/>
        </p:nvSpPr>
        <p:spPr>
          <a:xfrm>
            <a:off x="0" y="0"/>
            <a:ext cx="1866900" cy="1079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Open Sans"/>
              <a:ea typeface="Open Sans"/>
              <a:cs typeface="Open Sans"/>
              <a:sym typeface="Open Sans"/>
            </a:endParaRPr>
          </a:p>
        </p:txBody>
      </p:sp>
      <p:pic>
        <p:nvPicPr>
          <p:cNvPr id="227" name="Google Shape;227;g28fa9bd0734_0_51"/>
          <p:cNvPicPr preferRelativeResize="0"/>
          <p:nvPr/>
        </p:nvPicPr>
        <p:blipFill rotWithShape="1">
          <a:blip r:embed="rId3">
            <a:alphaModFix/>
          </a:blip>
          <a:srcRect r="45696" b="1874"/>
          <a:stretch/>
        </p:blipFill>
        <p:spPr>
          <a:xfrm>
            <a:off x="328386" y="177216"/>
            <a:ext cx="1538514" cy="508584"/>
          </a:xfrm>
          <a:prstGeom prst="rect">
            <a:avLst/>
          </a:prstGeom>
          <a:noFill/>
          <a:ln>
            <a:noFill/>
          </a:ln>
        </p:spPr>
      </p:pic>
      <p:sp>
        <p:nvSpPr>
          <p:cNvPr id="228" name="Google Shape;228;g28fa9bd0734_0_51"/>
          <p:cNvSpPr txBox="1">
            <a:spLocks noGrp="1"/>
          </p:cNvSpPr>
          <p:nvPr>
            <p:ph type="title"/>
          </p:nvPr>
        </p:nvSpPr>
        <p:spPr>
          <a:xfrm>
            <a:off x="3454400" y="1"/>
            <a:ext cx="8738400" cy="609600"/>
          </a:xfrm>
          <a:prstGeom prst="rect">
            <a:avLst/>
          </a:prstGeom>
          <a:noFill/>
          <a:ln>
            <a:noFill/>
          </a:ln>
        </p:spPr>
        <p:txBody>
          <a:bodyPr spcFirstLastPara="1" wrap="square" lIns="0" tIns="45700" rIns="91425" bIns="0" anchor="b" anchorCtr="0">
            <a:noAutofit/>
          </a:bodyPr>
          <a:lstStyle/>
          <a:p>
            <a:pPr lvl="0"/>
            <a:r>
              <a:rPr lang="en-US" dirty="0"/>
              <a:t>CÁC TÍNH NĂNG CHÍNH</a:t>
            </a:r>
          </a:p>
        </p:txBody>
      </p:sp>
      <p:sp>
        <p:nvSpPr>
          <p:cNvPr id="230" name="Google Shape;230;g28fa9bd0734_0_51"/>
          <p:cNvSpPr txBox="1">
            <a:spLocks noGrp="1"/>
          </p:cNvSpPr>
          <p:nvPr>
            <p:ph type="sldNum" idx="12"/>
          </p:nvPr>
        </p:nvSpPr>
        <p:spPr>
          <a:xfrm>
            <a:off x="10978995" y="6554866"/>
            <a:ext cx="1016100" cy="3030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231" name="Google Shape;231;g28fa9bd0734_0_51"/>
          <p:cNvSpPr txBox="1"/>
          <p:nvPr/>
        </p:nvSpPr>
        <p:spPr>
          <a:xfrm>
            <a:off x="11531600" y="6431281"/>
            <a:ext cx="375900" cy="27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Quattrocento Sans"/>
                <a:ea typeface="Quattrocento Sans"/>
                <a:cs typeface="Quattrocento Sans"/>
                <a:sym typeface="Quattrocento Sans"/>
              </a:rPr>
              <a:t>8</a:t>
            </a:r>
            <a:endParaRPr sz="1400" b="0" i="0" u="none" strike="noStrike" cap="none">
              <a:solidFill>
                <a:srgbClr val="000000"/>
              </a:solidFill>
              <a:latin typeface="Arial"/>
              <a:ea typeface="Arial"/>
              <a:cs typeface="Arial"/>
              <a:sym typeface="Arial"/>
            </a:endParaRPr>
          </a:p>
        </p:txBody>
      </p:sp>
      <p:sp>
        <p:nvSpPr>
          <p:cNvPr id="15" name="Google Shape;229;g28fa9bd0734_0_51"/>
          <p:cNvSpPr txBox="1"/>
          <p:nvPr/>
        </p:nvSpPr>
        <p:spPr>
          <a:xfrm>
            <a:off x="328386" y="1079400"/>
            <a:ext cx="11775867" cy="1398626"/>
          </a:xfrm>
          <a:prstGeom prst="rect">
            <a:avLst/>
          </a:prstGeom>
          <a:noFill/>
          <a:ln>
            <a:noFill/>
          </a:ln>
        </p:spPr>
        <p:txBody>
          <a:bodyPr spcFirstLastPara="1" wrap="square" lIns="0" tIns="13500" rIns="0" bIns="0" anchor="t" anchorCtr="0">
            <a:spAutoFit/>
          </a:bodyPr>
          <a:lstStyle/>
          <a:p>
            <a:pPr marL="359410" lvl="0" indent="-342900">
              <a:buSzPts val="2000"/>
              <a:buFont typeface="Wingdings" panose="05000000000000000000" pitchFamily="2" charset="2"/>
              <a:buChar char="v"/>
            </a:pPr>
            <a:r>
              <a:rPr lang="en-US" sz="2000" b="1" dirty="0" err="1">
                <a:solidFill>
                  <a:srgbClr val="008C44"/>
                </a:solidFill>
                <a:latin typeface="+mn-lt"/>
                <a:ea typeface="Quattrocento Sans"/>
                <a:cs typeface="Quattrocento Sans"/>
                <a:sym typeface="Quattrocento Sans"/>
              </a:rPr>
              <a:t>LifeCycle</a:t>
            </a:r>
            <a:endParaRPr lang="en-US" sz="2000" b="1" dirty="0">
              <a:solidFill>
                <a:srgbClr val="008C44"/>
              </a:solidFill>
              <a:latin typeface="+mn-lt"/>
              <a:ea typeface="Quattrocento Sans"/>
              <a:cs typeface="Quattrocento Sans"/>
              <a:sym typeface="Quattrocento Sans"/>
            </a:endParaRPr>
          </a:p>
          <a:p>
            <a:pPr marL="457200" lvl="2">
              <a:spcBef>
                <a:spcPts val="600"/>
              </a:spcBef>
              <a:spcAft>
                <a:spcPts val="600"/>
              </a:spcAft>
              <a:buSzPts val="2000"/>
            </a:pPr>
            <a:r>
              <a:rPr lang="en-US" sz="2000" dirty="0">
                <a:solidFill>
                  <a:schemeClr val="tx1"/>
                </a:solidFill>
                <a:latin typeface="+mn-lt"/>
                <a:ea typeface="Quattrocento Sans"/>
                <a:cs typeface="Quattrocento Sans"/>
                <a:sym typeface="Quattrocento Sans"/>
              </a:rPr>
              <a:t>L</a:t>
            </a:r>
            <a:r>
              <a:rPr lang="vi-VN" sz="2000" dirty="0"/>
              <a:t>à các phương thức được Angular gọi trong quá trình khởi tạo, cập nhật và hủy component</a:t>
            </a:r>
            <a:r>
              <a:rPr lang="vi-VN" sz="2000" dirty="0">
                <a:solidFill>
                  <a:schemeClr val="tx1"/>
                </a:solidFill>
                <a:latin typeface="+mn-lt"/>
                <a:ea typeface="Quattrocento Sans"/>
                <a:cs typeface="Quattrocento Sans"/>
                <a:sym typeface="Quattrocento Sans"/>
              </a:rPr>
              <a:t>.</a:t>
            </a:r>
            <a:endParaRPr lang="en-US" sz="2000" dirty="0">
              <a:solidFill>
                <a:schemeClr val="tx1"/>
              </a:solidFill>
              <a:latin typeface="+mn-lt"/>
              <a:ea typeface="Quattrocento Sans"/>
              <a:cs typeface="Quattrocento Sans"/>
              <a:sym typeface="Quattrocento Sans"/>
            </a:endParaRPr>
          </a:p>
          <a:p>
            <a:pPr marL="16510" lvl="0">
              <a:buSzPts val="2000"/>
            </a:pPr>
            <a:endParaRPr lang="en-US" sz="2000" b="1" dirty="0">
              <a:solidFill>
                <a:srgbClr val="008C44"/>
              </a:solidFill>
              <a:latin typeface="+mn-lt"/>
              <a:ea typeface="Quattrocento Sans"/>
              <a:cs typeface="Quattrocento Sans"/>
              <a:sym typeface="Quattrocento Sans"/>
            </a:endParaRPr>
          </a:p>
          <a:p>
            <a:pPr marL="16510" lvl="0">
              <a:buSzPts val="2000"/>
            </a:pPr>
            <a:endParaRPr sz="2000" i="0" u="none" strike="noStrike" cap="none" dirty="0">
              <a:solidFill>
                <a:schemeClr val="tx1"/>
              </a:solidFill>
              <a:latin typeface="+mn-lt"/>
              <a:ea typeface="Quattrocento Sans"/>
              <a:cs typeface="Quattrocento Sans"/>
              <a:sym typeface="Quattrocento Sans"/>
            </a:endParaRPr>
          </a:p>
        </p:txBody>
      </p:sp>
      <p:pic>
        <p:nvPicPr>
          <p:cNvPr id="4" name="Picture 3">
            <a:extLst>
              <a:ext uri="{FF2B5EF4-FFF2-40B4-BE49-F238E27FC236}">
                <a16:creationId xmlns:a16="http://schemas.microsoft.com/office/drawing/2014/main" id="{B13480F4-2402-2E6A-60A8-54A83D6D03BD}"/>
              </a:ext>
            </a:extLst>
          </p:cNvPr>
          <p:cNvPicPr>
            <a:picLocks noChangeAspect="1"/>
          </p:cNvPicPr>
          <p:nvPr/>
        </p:nvPicPr>
        <p:blipFill>
          <a:blip r:embed="rId4"/>
          <a:stretch>
            <a:fillRect/>
          </a:stretch>
        </p:blipFill>
        <p:spPr>
          <a:xfrm>
            <a:off x="2172956" y="1942566"/>
            <a:ext cx="7849695" cy="3639058"/>
          </a:xfrm>
          <a:prstGeom prst="rect">
            <a:avLst/>
          </a:prstGeom>
        </p:spPr>
      </p:pic>
      <p:sp>
        <p:nvSpPr>
          <p:cNvPr id="3" name="TextBox 2">
            <a:extLst>
              <a:ext uri="{FF2B5EF4-FFF2-40B4-BE49-F238E27FC236}">
                <a16:creationId xmlns:a16="http://schemas.microsoft.com/office/drawing/2014/main" id="{391FE9EF-A41B-E6DC-98BA-AEFDA20C5E92}"/>
              </a:ext>
            </a:extLst>
          </p:cNvPr>
          <p:cNvSpPr txBox="1"/>
          <p:nvPr/>
        </p:nvSpPr>
        <p:spPr>
          <a:xfrm>
            <a:off x="2172956" y="3644023"/>
            <a:ext cx="8086725" cy="2800767"/>
          </a:xfrm>
          <a:prstGeom prst="rect">
            <a:avLst/>
          </a:prstGeom>
          <a:solidFill>
            <a:schemeClr val="tx1"/>
          </a:solidFill>
        </p:spPr>
        <p:txBody>
          <a:bodyPr wrap="square">
            <a:spAutoFit/>
          </a:bodyPr>
          <a:lstStyle/>
          <a:p>
            <a:r>
              <a:rPr lang="en-US" sz="1600" b="0" dirty="0">
                <a:solidFill>
                  <a:srgbClr val="CCCCCC"/>
                </a:solidFill>
                <a:effectLst/>
                <a:latin typeface="Comic Sans MS" panose="030F0702030302020204" pitchFamily="66" charset="0"/>
              </a:rPr>
              <a:t>  </a:t>
            </a:r>
            <a:r>
              <a:rPr lang="en-US" sz="1600" b="0" dirty="0">
                <a:solidFill>
                  <a:srgbClr val="DCDCAA"/>
                </a:solidFill>
                <a:effectLst/>
                <a:latin typeface="Comic Sans MS" panose="030F0702030302020204" pitchFamily="66" charset="0"/>
              </a:rPr>
              <a:t>ngOnChanges</a:t>
            </a:r>
            <a:r>
              <a:rPr lang="en-US" sz="1600" b="0" dirty="0">
                <a:solidFill>
                  <a:srgbClr val="CCCCCC"/>
                </a:solidFill>
                <a:effectLst/>
                <a:latin typeface="Comic Sans MS" panose="030F0702030302020204" pitchFamily="66" charset="0"/>
              </a:rPr>
              <a:t>(</a:t>
            </a:r>
            <a:r>
              <a:rPr lang="en-US" sz="1600" b="0" dirty="0">
                <a:solidFill>
                  <a:srgbClr val="9CDCFE"/>
                </a:solidFill>
                <a:effectLst/>
                <a:latin typeface="Comic Sans MS" panose="030F0702030302020204" pitchFamily="66" charset="0"/>
              </a:rPr>
              <a:t>changes</a:t>
            </a:r>
            <a:r>
              <a:rPr lang="en-US" sz="1600" b="0" dirty="0">
                <a:solidFill>
                  <a:srgbClr val="D4D4D4"/>
                </a:solidFill>
                <a:effectLst/>
                <a:latin typeface="Comic Sans MS" panose="030F0702030302020204" pitchFamily="66" charset="0"/>
              </a:rPr>
              <a:t>:</a:t>
            </a:r>
            <a:r>
              <a:rPr lang="en-US" sz="1600" b="0" dirty="0">
                <a:solidFill>
                  <a:srgbClr val="CCCCCC"/>
                </a:solidFill>
                <a:effectLst/>
                <a:latin typeface="Comic Sans MS" panose="030F0702030302020204" pitchFamily="66" charset="0"/>
              </a:rPr>
              <a:t> </a:t>
            </a:r>
            <a:r>
              <a:rPr lang="en-US" sz="1600" b="0" dirty="0">
                <a:solidFill>
                  <a:srgbClr val="4EC9B0"/>
                </a:solidFill>
                <a:effectLst/>
                <a:latin typeface="Comic Sans MS" panose="030F0702030302020204" pitchFamily="66" charset="0"/>
              </a:rPr>
              <a:t>SimpleChanges</a:t>
            </a:r>
            <a:r>
              <a:rPr lang="en-US" sz="1600" b="0" dirty="0">
                <a:solidFill>
                  <a:srgbClr val="CCCCCC"/>
                </a:solidFill>
                <a:effectLst/>
                <a:latin typeface="Comic Sans MS" panose="030F0702030302020204" pitchFamily="66" charset="0"/>
              </a:rPr>
              <a:t>) {</a:t>
            </a:r>
          </a:p>
          <a:p>
            <a:r>
              <a:rPr lang="en-US" sz="1600" b="0" dirty="0">
                <a:solidFill>
                  <a:srgbClr val="CCCCCC"/>
                </a:solidFill>
                <a:effectLst/>
                <a:latin typeface="Comic Sans MS" panose="030F0702030302020204" pitchFamily="66" charset="0"/>
              </a:rPr>
              <a:t>    </a:t>
            </a:r>
            <a:r>
              <a:rPr lang="en-US" sz="1600" b="0" dirty="0">
                <a:solidFill>
                  <a:srgbClr val="569CD6"/>
                </a:solidFill>
                <a:effectLst/>
                <a:latin typeface="Comic Sans MS" panose="030F0702030302020204" pitchFamily="66" charset="0"/>
              </a:rPr>
              <a:t>this</a:t>
            </a:r>
            <a:r>
              <a:rPr lang="en-US" sz="1600" b="0" dirty="0">
                <a:solidFill>
                  <a:srgbClr val="CCCCCC"/>
                </a:solidFill>
                <a:effectLst/>
                <a:latin typeface="Comic Sans MS" panose="030F0702030302020204" pitchFamily="66" charset="0"/>
              </a:rPr>
              <a:t>.</a:t>
            </a:r>
            <a:r>
              <a:rPr lang="en-US" sz="1600" b="0" dirty="0">
                <a:solidFill>
                  <a:srgbClr val="DCDCAA"/>
                </a:solidFill>
                <a:effectLst/>
                <a:latin typeface="Comic Sans MS" panose="030F0702030302020204" pitchFamily="66" charset="0"/>
              </a:rPr>
              <a:t>updateUserInfo</a:t>
            </a:r>
            <a:r>
              <a:rPr lang="en-US" sz="1600" b="0" dirty="0">
                <a:solidFill>
                  <a:srgbClr val="CCCCCC"/>
                </a:solidFill>
                <a:effectLst/>
                <a:latin typeface="Comic Sans MS" panose="030F0702030302020204" pitchFamily="66" charset="0"/>
              </a:rPr>
              <a:t>();</a:t>
            </a:r>
          </a:p>
          <a:p>
            <a:r>
              <a:rPr lang="en-US" sz="1600" b="0" dirty="0">
                <a:solidFill>
                  <a:srgbClr val="CCCCCC"/>
                </a:solidFill>
                <a:effectLst/>
                <a:latin typeface="Comic Sans MS" panose="030F0702030302020204" pitchFamily="66" charset="0"/>
              </a:rPr>
              <a:t>  }</a:t>
            </a:r>
          </a:p>
          <a:p>
            <a:r>
              <a:rPr lang="en-US" sz="1600" b="0" dirty="0">
                <a:solidFill>
                  <a:srgbClr val="CCCCCC"/>
                </a:solidFill>
                <a:effectLst/>
                <a:latin typeface="Comic Sans MS" panose="030F0702030302020204" pitchFamily="66" charset="0"/>
              </a:rPr>
              <a:t>  </a:t>
            </a:r>
            <a:r>
              <a:rPr lang="en-US" sz="1600" b="0" dirty="0">
                <a:solidFill>
                  <a:srgbClr val="DCDCAA"/>
                </a:solidFill>
                <a:effectLst/>
                <a:latin typeface="Comic Sans MS" panose="030F0702030302020204" pitchFamily="66" charset="0"/>
              </a:rPr>
              <a:t>ngOnDestroy</a:t>
            </a:r>
            <a:r>
              <a:rPr lang="en-US" sz="1600" b="0" dirty="0">
                <a:solidFill>
                  <a:srgbClr val="CCCCCC"/>
                </a:solidFill>
                <a:effectLst/>
                <a:latin typeface="Comic Sans MS" panose="030F0702030302020204" pitchFamily="66" charset="0"/>
              </a:rPr>
              <a:t>()</a:t>
            </a:r>
            <a:r>
              <a:rPr lang="en-US" sz="1600" b="0" dirty="0">
                <a:solidFill>
                  <a:srgbClr val="D4D4D4"/>
                </a:solidFill>
                <a:effectLst/>
                <a:latin typeface="Comic Sans MS" panose="030F0702030302020204" pitchFamily="66" charset="0"/>
              </a:rPr>
              <a:t>:</a:t>
            </a:r>
            <a:r>
              <a:rPr lang="en-US" sz="1600" b="0" dirty="0">
                <a:solidFill>
                  <a:srgbClr val="CCCCCC"/>
                </a:solidFill>
                <a:effectLst/>
                <a:latin typeface="Comic Sans MS" panose="030F0702030302020204" pitchFamily="66" charset="0"/>
              </a:rPr>
              <a:t> </a:t>
            </a:r>
            <a:r>
              <a:rPr lang="en-US" sz="1600" b="0" dirty="0">
                <a:solidFill>
                  <a:srgbClr val="4EC9B0"/>
                </a:solidFill>
                <a:effectLst/>
                <a:latin typeface="Comic Sans MS" panose="030F0702030302020204" pitchFamily="66" charset="0"/>
              </a:rPr>
              <a:t>void</a:t>
            </a:r>
            <a:r>
              <a:rPr lang="en-US" sz="1600" b="0" dirty="0">
                <a:solidFill>
                  <a:srgbClr val="CCCCCC"/>
                </a:solidFill>
                <a:effectLst/>
                <a:latin typeface="Comic Sans MS" panose="030F0702030302020204" pitchFamily="66" charset="0"/>
              </a:rPr>
              <a:t> {</a:t>
            </a:r>
          </a:p>
          <a:p>
            <a:r>
              <a:rPr lang="en-US" sz="1600" b="0" dirty="0">
                <a:solidFill>
                  <a:srgbClr val="CCCCCC"/>
                </a:solidFill>
                <a:effectLst/>
                <a:latin typeface="Comic Sans MS" panose="030F0702030302020204" pitchFamily="66" charset="0"/>
              </a:rPr>
              <a:t>    </a:t>
            </a:r>
            <a:r>
              <a:rPr lang="en-US" sz="1600" b="0" dirty="0">
                <a:solidFill>
                  <a:srgbClr val="569CD6"/>
                </a:solidFill>
                <a:effectLst/>
                <a:latin typeface="Comic Sans MS" panose="030F0702030302020204" pitchFamily="66" charset="0"/>
              </a:rPr>
              <a:t>this</a:t>
            </a:r>
            <a:r>
              <a:rPr lang="en-US" sz="1600" b="0" dirty="0">
                <a:solidFill>
                  <a:srgbClr val="CCCCCC"/>
                </a:solidFill>
                <a:effectLst/>
                <a:latin typeface="Comic Sans MS" panose="030F0702030302020204" pitchFamily="66" charset="0"/>
              </a:rPr>
              <a:t>.</a:t>
            </a:r>
            <a:r>
              <a:rPr lang="en-US" sz="1600" b="0" dirty="0">
                <a:solidFill>
                  <a:srgbClr val="9CDCFE"/>
                </a:solidFill>
                <a:effectLst/>
                <a:latin typeface="Comic Sans MS" panose="030F0702030302020204" pitchFamily="66" charset="0"/>
              </a:rPr>
              <a:t>destroyed$</a:t>
            </a:r>
            <a:r>
              <a:rPr lang="en-US" sz="1600" b="0" dirty="0">
                <a:solidFill>
                  <a:srgbClr val="CCCCCC"/>
                </a:solidFill>
                <a:effectLst/>
                <a:latin typeface="Comic Sans MS" panose="030F0702030302020204" pitchFamily="66" charset="0"/>
              </a:rPr>
              <a:t>.</a:t>
            </a:r>
            <a:r>
              <a:rPr lang="en-US" sz="1600" b="0" dirty="0">
                <a:solidFill>
                  <a:srgbClr val="DCDCAA"/>
                </a:solidFill>
                <a:effectLst/>
                <a:latin typeface="Comic Sans MS" panose="030F0702030302020204" pitchFamily="66" charset="0"/>
              </a:rPr>
              <a:t>next</a:t>
            </a:r>
            <a:r>
              <a:rPr lang="en-US" sz="1600" b="0" dirty="0">
                <a:solidFill>
                  <a:srgbClr val="CCCCCC"/>
                </a:solidFill>
                <a:effectLst/>
                <a:latin typeface="Comic Sans MS" panose="030F0702030302020204" pitchFamily="66" charset="0"/>
              </a:rPr>
              <a:t>();</a:t>
            </a:r>
          </a:p>
          <a:p>
            <a:r>
              <a:rPr lang="en-US" sz="1600" b="0" dirty="0">
                <a:solidFill>
                  <a:srgbClr val="CCCCCC"/>
                </a:solidFill>
                <a:effectLst/>
                <a:latin typeface="Comic Sans MS" panose="030F0702030302020204" pitchFamily="66" charset="0"/>
              </a:rPr>
              <a:t>    </a:t>
            </a:r>
            <a:r>
              <a:rPr lang="en-US" sz="1600" b="0" dirty="0">
                <a:solidFill>
                  <a:srgbClr val="569CD6"/>
                </a:solidFill>
                <a:effectLst/>
                <a:latin typeface="Comic Sans MS" panose="030F0702030302020204" pitchFamily="66" charset="0"/>
              </a:rPr>
              <a:t>this</a:t>
            </a:r>
            <a:r>
              <a:rPr lang="en-US" sz="1600" b="0" dirty="0">
                <a:solidFill>
                  <a:srgbClr val="CCCCCC"/>
                </a:solidFill>
                <a:effectLst/>
                <a:latin typeface="Comic Sans MS" panose="030F0702030302020204" pitchFamily="66" charset="0"/>
              </a:rPr>
              <a:t>.</a:t>
            </a:r>
            <a:r>
              <a:rPr lang="en-US" sz="1600" b="0" dirty="0">
                <a:solidFill>
                  <a:srgbClr val="9CDCFE"/>
                </a:solidFill>
                <a:effectLst/>
                <a:latin typeface="Comic Sans MS" panose="030F0702030302020204" pitchFamily="66" charset="0"/>
              </a:rPr>
              <a:t>destroyed$</a:t>
            </a:r>
            <a:r>
              <a:rPr lang="en-US" sz="1600" b="0" dirty="0">
                <a:solidFill>
                  <a:srgbClr val="CCCCCC"/>
                </a:solidFill>
                <a:effectLst/>
                <a:latin typeface="Comic Sans MS" panose="030F0702030302020204" pitchFamily="66" charset="0"/>
              </a:rPr>
              <a:t>.</a:t>
            </a:r>
            <a:r>
              <a:rPr lang="en-US" sz="1600" b="0" dirty="0">
                <a:solidFill>
                  <a:srgbClr val="DCDCAA"/>
                </a:solidFill>
                <a:effectLst/>
                <a:latin typeface="Comic Sans MS" panose="030F0702030302020204" pitchFamily="66" charset="0"/>
              </a:rPr>
              <a:t>complete</a:t>
            </a:r>
            <a:r>
              <a:rPr lang="en-US" sz="1600" b="0" dirty="0">
                <a:solidFill>
                  <a:srgbClr val="CCCCCC"/>
                </a:solidFill>
                <a:effectLst/>
                <a:latin typeface="Comic Sans MS" panose="030F0702030302020204" pitchFamily="66" charset="0"/>
              </a:rPr>
              <a:t>();</a:t>
            </a:r>
          </a:p>
          <a:p>
            <a:r>
              <a:rPr lang="en-US" sz="1600" b="0" dirty="0">
                <a:solidFill>
                  <a:srgbClr val="CCCCCC"/>
                </a:solidFill>
                <a:effectLst/>
                <a:latin typeface="Comic Sans MS" panose="030F0702030302020204" pitchFamily="66" charset="0"/>
              </a:rPr>
              <a:t>  }</a:t>
            </a:r>
            <a:br>
              <a:rPr lang="en-US" sz="1600" b="0" dirty="0">
                <a:solidFill>
                  <a:srgbClr val="CCCCCC"/>
                </a:solidFill>
                <a:effectLst/>
                <a:latin typeface="Comic Sans MS" panose="030F0702030302020204" pitchFamily="66" charset="0"/>
              </a:rPr>
            </a:br>
            <a:r>
              <a:rPr lang="en-US" sz="1600" b="0" dirty="0">
                <a:solidFill>
                  <a:srgbClr val="CCCCCC"/>
                </a:solidFill>
                <a:effectLst/>
                <a:latin typeface="Comic Sans MS" panose="030F0702030302020204" pitchFamily="66" charset="0"/>
              </a:rPr>
              <a:t>  </a:t>
            </a:r>
            <a:r>
              <a:rPr lang="en-US" sz="1600" b="0" dirty="0">
                <a:solidFill>
                  <a:srgbClr val="DCDCAA"/>
                </a:solidFill>
                <a:effectLst/>
                <a:latin typeface="Comic Sans MS" panose="030F0702030302020204" pitchFamily="66" charset="0"/>
              </a:rPr>
              <a:t>ngOnInit</a:t>
            </a:r>
            <a:r>
              <a:rPr lang="en-US" sz="1600" b="0" dirty="0">
                <a:solidFill>
                  <a:srgbClr val="CCCCCC"/>
                </a:solidFill>
                <a:effectLst/>
                <a:latin typeface="Comic Sans MS" panose="030F0702030302020204" pitchFamily="66" charset="0"/>
              </a:rPr>
              <a:t>() {</a:t>
            </a:r>
          </a:p>
          <a:p>
            <a:r>
              <a:rPr lang="en-US" sz="1600" b="0" dirty="0">
                <a:solidFill>
                  <a:srgbClr val="CCCCCC"/>
                </a:solidFill>
                <a:effectLst/>
                <a:latin typeface="Comic Sans MS" panose="030F0702030302020204" pitchFamily="66" charset="0"/>
              </a:rPr>
              <a:t>    </a:t>
            </a:r>
            <a:r>
              <a:rPr lang="en-US" sz="1600" b="0" dirty="0">
                <a:solidFill>
                  <a:srgbClr val="569CD6"/>
                </a:solidFill>
                <a:effectLst/>
                <a:latin typeface="Comic Sans MS" panose="030F0702030302020204" pitchFamily="66" charset="0"/>
              </a:rPr>
              <a:t>this</a:t>
            </a:r>
            <a:r>
              <a:rPr lang="en-US" sz="1600" b="0" dirty="0">
                <a:solidFill>
                  <a:srgbClr val="CCCCCC"/>
                </a:solidFill>
                <a:effectLst/>
                <a:latin typeface="Comic Sans MS" panose="030F0702030302020204" pitchFamily="66" charset="0"/>
              </a:rPr>
              <a:t>.</a:t>
            </a:r>
            <a:r>
              <a:rPr lang="en-US" sz="1600" b="0" dirty="0">
                <a:solidFill>
                  <a:srgbClr val="DCDCAA"/>
                </a:solidFill>
                <a:effectLst/>
                <a:latin typeface="Comic Sans MS" panose="030F0702030302020204" pitchFamily="66" charset="0"/>
              </a:rPr>
              <a:t>fetchGiftData</a:t>
            </a:r>
            <a:r>
              <a:rPr lang="en-US" sz="1600" b="0" dirty="0">
                <a:solidFill>
                  <a:srgbClr val="CCCCCC"/>
                </a:solidFill>
                <a:effectLst/>
                <a:latin typeface="Comic Sans MS" panose="030F0702030302020204" pitchFamily="66" charset="0"/>
              </a:rPr>
              <a:t>();</a:t>
            </a:r>
          </a:p>
          <a:p>
            <a:r>
              <a:rPr lang="en-US" sz="1600" b="0" dirty="0">
                <a:solidFill>
                  <a:srgbClr val="CCCCCC"/>
                </a:solidFill>
                <a:effectLst/>
                <a:latin typeface="Comic Sans MS" panose="030F0702030302020204" pitchFamily="66" charset="0"/>
              </a:rPr>
              <a:t>    </a:t>
            </a:r>
            <a:r>
              <a:rPr lang="en-US" sz="1600" b="0" dirty="0">
                <a:solidFill>
                  <a:srgbClr val="569CD6"/>
                </a:solidFill>
                <a:effectLst/>
                <a:latin typeface="Comic Sans MS" panose="030F0702030302020204" pitchFamily="66" charset="0"/>
              </a:rPr>
              <a:t>this</a:t>
            </a:r>
            <a:r>
              <a:rPr lang="en-US" sz="1600" b="0" dirty="0">
                <a:solidFill>
                  <a:srgbClr val="CCCCCC"/>
                </a:solidFill>
                <a:effectLst/>
                <a:latin typeface="Comic Sans MS" panose="030F0702030302020204" pitchFamily="66" charset="0"/>
              </a:rPr>
              <a:t>.</a:t>
            </a:r>
            <a:r>
              <a:rPr lang="en-US" sz="1600" b="0" dirty="0">
                <a:solidFill>
                  <a:srgbClr val="DCDCAA"/>
                </a:solidFill>
                <a:effectLst/>
                <a:latin typeface="Comic Sans MS" panose="030F0702030302020204" pitchFamily="66" charset="0"/>
              </a:rPr>
              <a:t>updateUserInfo</a:t>
            </a:r>
            <a:r>
              <a:rPr lang="en-US" sz="1600" b="0" dirty="0">
                <a:solidFill>
                  <a:srgbClr val="CCCCCC"/>
                </a:solidFill>
                <a:effectLst/>
                <a:latin typeface="Comic Sans MS" panose="030F0702030302020204" pitchFamily="66" charset="0"/>
              </a:rPr>
              <a:t>();</a:t>
            </a:r>
          </a:p>
          <a:p>
            <a:r>
              <a:rPr lang="en-US" sz="1600" b="0" dirty="0">
                <a:solidFill>
                  <a:srgbClr val="CCCCCC"/>
                </a:solidFill>
                <a:effectLst/>
                <a:latin typeface="Comic Sans MS" panose="030F0702030302020204" pitchFamily="66" charset="0"/>
              </a:rPr>
              <a:t>  }</a:t>
            </a:r>
          </a:p>
        </p:txBody>
      </p:sp>
    </p:spTree>
    <p:extLst>
      <p:ext uri="{BB962C8B-B14F-4D97-AF65-F5344CB8AC3E}">
        <p14:creationId xmlns:p14="http://schemas.microsoft.com/office/powerpoint/2010/main" val="1327498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D Template Feb 2017 16x9">
  <a:themeElements>
    <a:clrScheme name="DD Rebrand Dec 2016">
      <a:dk1>
        <a:srgbClr val="000000"/>
      </a:dk1>
      <a:lt1>
        <a:srgbClr val="FFFFFF"/>
      </a:lt1>
      <a:dk2>
        <a:srgbClr val="000000"/>
      </a:dk2>
      <a:lt2>
        <a:srgbClr val="F7F5F3"/>
      </a:lt2>
      <a:accent1>
        <a:srgbClr val="86F200"/>
      </a:accent1>
      <a:accent2>
        <a:srgbClr val="34F0FF"/>
      </a:accent2>
      <a:accent3>
        <a:srgbClr val="FDD300"/>
      </a:accent3>
      <a:accent4>
        <a:srgbClr val="3EFAC5"/>
      </a:accent4>
      <a:accent5>
        <a:srgbClr val="787878"/>
      </a:accent5>
      <a:accent6>
        <a:srgbClr val="5A5A5A"/>
      </a:accent6>
      <a:hlink>
        <a:srgbClr val="3C3C3C"/>
      </a:hlink>
      <a:folHlink>
        <a:srgbClr val="1E1E1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613890081FF8547BD7622B1E6548315" ma:contentTypeVersion="14" ma:contentTypeDescription="Create a new document." ma:contentTypeScope="" ma:versionID="77e863038ef4b847c47d5ff61ec11c30">
  <xsd:schema xmlns:xsd="http://www.w3.org/2001/XMLSchema" xmlns:xs="http://www.w3.org/2001/XMLSchema" xmlns:p="http://schemas.microsoft.com/office/2006/metadata/properties" xmlns:ns2="e535c3c5-b54d-4ccb-a2db-102efe94f821" xmlns:ns3="f466b901-3cf7-40a4-b4db-de0ccd1a57c1" targetNamespace="http://schemas.microsoft.com/office/2006/metadata/properties" ma:root="true" ma:fieldsID="0ce286af69c0e81ea3e8ff8ffba762db" ns2:_="" ns3:_="">
    <xsd:import namespace="e535c3c5-b54d-4ccb-a2db-102efe94f821"/>
    <xsd:import namespace="f466b901-3cf7-40a4-b4db-de0ccd1a57c1"/>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35c3c5-b54d-4ccb-a2db-102efe94f8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9b7ebe80-0f93-4c1b-be0b-e03ba7551183"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466b901-3cf7-40a4-b4db-de0ccd1a57c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3119e8f9-197d-48f1-bd85-e84bc7bd1972}" ma:internalName="TaxCatchAll" ma:showField="CatchAllData" ma:web="f466b901-3cf7-40a4-b4db-de0ccd1a57c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535c3c5-b54d-4ccb-a2db-102efe94f821">
      <Terms xmlns="http://schemas.microsoft.com/office/infopath/2007/PartnerControls"/>
    </lcf76f155ced4ddcb4097134ff3c332f>
    <TaxCatchAll xmlns="f466b901-3cf7-40a4-b4db-de0ccd1a57c1" xsi:nil="true"/>
  </documentManagement>
</p:properties>
</file>

<file path=customXml/itemProps1.xml><?xml version="1.0" encoding="utf-8"?>
<ds:datastoreItem xmlns:ds="http://schemas.openxmlformats.org/officeDocument/2006/customXml" ds:itemID="{C635BD2E-FCE7-4ECF-8582-D26582996E40}">
  <ds:schemaRefs>
    <ds:schemaRef ds:uri="http://schemas.microsoft.com/sharepoint/v3/contenttype/forms"/>
  </ds:schemaRefs>
</ds:datastoreItem>
</file>

<file path=customXml/itemProps2.xml><?xml version="1.0" encoding="utf-8"?>
<ds:datastoreItem xmlns:ds="http://schemas.openxmlformats.org/officeDocument/2006/customXml" ds:itemID="{872D1155-2704-4E77-B552-0DC41EBA51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535c3c5-b54d-4ccb-a2db-102efe94f821"/>
    <ds:schemaRef ds:uri="f466b901-3cf7-40a4-b4db-de0ccd1a57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40EA46-6F92-437A-A6FC-58D5A9E60DEF}">
  <ds:schemaRefs>
    <ds:schemaRef ds:uri="http://schemas.microsoft.com/office/2006/metadata/properties"/>
    <ds:schemaRef ds:uri="http://schemas.microsoft.com/office/infopath/2007/PartnerControls"/>
    <ds:schemaRef ds:uri="e535c3c5-b54d-4ccb-a2db-102efe94f821"/>
    <ds:schemaRef ds:uri="f466b901-3cf7-40a4-b4db-de0ccd1a57c1"/>
  </ds:schemaRefs>
</ds:datastoreItem>
</file>

<file path=docProps/app.xml><?xml version="1.0" encoding="utf-8"?>
<Properties xmlns="http://schemas.openxmlformats.org/officeDocument/2006/extended-properties" xmlns:vt="http://schemas.openxmlformats.org/officeDocument/2006/docPropsVTypes">
  <TotalTime>3157</TotalTime>
  <Words>2027</Words>
  <Application>Microsoft Office PowerPoint</Application>
  <PresentationFormat>Widescreen</PresentationFormat>
  <Paragraphs>422</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Open Sans</vt:lpstr>
      <vt:lpstr>Wingdings</vt:lpstr>
      <vt:lpstr>Arial</vt:lpstr>
      <vt:lpstr>Play</vt:lpstr>
      <vt:lpstr>Calibri</vt:lpstr>
      <vt:lpstr>Quattrocento Sans</vt:lpstr>
      <vt:lpstr>Comic Sans MS</vt:lpstr>
      <vt:lpstr>2_Simple Light</vt:lpstr>
      <vt:lpstr>1_DD Template Feb 2017 16x9</vt:lpstr>
      <vt:lpstr>PowerPoint Presentation</vt:lpstr>
      <vt:lpstr>PowerPoint Presentation</vt:lpstr>
      <vt:lpstr>GIỚI THIỆU VỀ ANGULAR</vt:lpstr>
      <vt:lpstr>SETUP CỦA PROJECT</vt:lpstr>
      <vt:lpstr>CẤU TRÚC CỦA PROJECT</vt:lpstr>
      <vt:lpstr>CẤU TRÚC CỦA PROJECT</vt:lpstr>
      <vt:lpstr>CẤU TRÚC CỦA PROJECT</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CÁC TÍNH NĂNG CHÍNH</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 Nguyen Thi Thuy - Phong Quan ly du an cong nghe - Chuyen vien cao cap Dieu phoi du an</dc:creator>
  <cp:lastModifiedBy>Di Doan</cp:lastModifiedBy>
  <cp:revision>44</cp:revision>
  <dcterms:created xsi:type="dcterms:W3CDTF">2023-12-14T07:28:03Z</dcterms:created>
  <dcterms:modified xsi:type="dcterms:W3CDTF">2025-01-15T03:25:01Z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0x010100F613890081FF8547BD7622B1E6548315</vt:lpwstr>
  </property>
  <property fmtid="{D5CDD505-2E9C-101B-9397-08002B2CF9AE}" pid="3" name="MediaServiceImageTags">
    <vt:lpwstr/>
  </property>
</Properties>
</file>